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5.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6.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7.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8.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10.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11.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12.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13.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14.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15.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16.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17.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18.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19.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20.xml" ContentType="application/vnd.openxmlformats-officedocument.theme+xml"/>
  <Override PartName="/ppt/slideLayouts/slideLayout158.xml" ContentType="application/vnd.openxmlformats-officedocument.presentationml.slideLayout+xml"/>
  <Override PartName="/ppt/theme/theme21.xml" ContentType="application/vnd.openxmlformats-officedocument.theme+xml"/>
  <Override PartName="/ppt/slideLayouts/slideLayout159.xml" ContentType="application/vnd.openxmlformats-officedocument.presentationml.slideLayout+xml"/>
  <Override PartName="/ppt/theme/theme22.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6" r:id="rId4"/>
    <p:sldMasterId id="2147483711" r:id="rId5"/>
    <p:sldMasterId id="2147483715" r:id="rId6"/>
    <p:sldMasterId id="2147483723" r:id="rId7"/>
    <p:sldMasterId id="2147483728" r:id="rId8"/>
    <p:sldMasterId id="2147483738" r:id="rId9"/>
    <p:sldMasterId id="2147483751" r:id="rId10"/>
    <p:sldMasterId id="2147483755" r:id="rId11"/>
    <p:sldMasterId id="2147483770" r:id="rId12"/>
    <p:sldMasterId id="2147483784" r:id="rId13"/>
    <p:sldMasterId id="2147483793" r:id="rId14"/>
    <p:sldMasterId id="2147483810" r:id="rId15"/>
    <p:sldMasterId id="2147483818" r:id="rId16"/>
    <p:sldMasterId id="2147483826" r:id="rId17"/>
    <p:sldMasterId id="2147483830" r:id="rId18"/>
    <p:sldMasterId id="2147483834" r:id="rId19"/>
    <p:sldMasterId id="2147483842" r:id="rId20"/>
    <p:sldMasterId id="2147483851" r:id="rId21"/>
    <p:sldMasterId id="2147483864" r:id="rId22"/>
    <p:sldMasterId id="2147483922" r:id="rId23"/>
    <p:sldMasterId id="2147483989" r:id="rId24"/>
    <p:sldMasterId id="2147483991" r:id="rId25"/>
    <p:sldMasterId id="2147483998" r:id="rId26"/>
  </p:sldMasterIdLst>
  <p:notesMasterIdLst>
    <p:notesMasterId r:id="rId44"/>
  </p:notesMasterIdLst>
  <p:handoutMasterIdLst>
    <p:handoutMasterId r:id="rId45"/>
  </p:handoutMasterIdLst>
  <p:sldIdLst>
    <p:sldId id="714" r:id="rId27"/>
    <p:sldId id="368" r:id="rId28"/>
    <p:sldId id="720" r:id="rId29"/>
    <p:sldId id="721" r:id="rId30"/>
    <p:sldId id="722" r:id="rId31"/>
    <p:sldId id="723" r:id="rId32"/>
    <p:sldId id="724" r:id="rId33"/>
    <p:sldId id="716" r:id="rId34"/>
    <p:sldId id="725" r:id="rId35"/>
    <p:sldId id="727" r:id="rId36"/>
    <p:sldId id="731" r:id="rId37"/>
    <p:sldId id="726" r:id="rId38"/>
    <p:sldId id="732" r:id="rId39"/>
    <p:sldId id="730" r:id="rId40"/>
    <p:sldId id="719" r:id="rId41"/>
    <p:sldId id="728" r:id="rId42"/>
    <p:sldId id="729"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10" userDrawn="1">
          <p15:clr>
            <a:srgbClr val="A4A3A4"/>
          </p15:clr>
        </p15:guide>
        <p15:guide id="2" orient="horz" pos="3874" userDrawn="1">
          <p15:clr>
            <a:srgbClr val="A4A3A4"/>
          </p15:clr>
        </p15:guide>
        <p15:guide id="3" pos="7237" userDrawn="1">
          <p15:clr>
            <a:srgbClr val="A4A3A4"/>
          </p15:clr>
        </p15:guide>
        <p15:guide id="4" pos="297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3466"/>
    <a:srgbClr val="8825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23CF5F-E84A-41ED-9427-104CDC659836}" v="11" dt="2022-06-01T12:57:17.2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23" autoAdjust="0"/>
    <p:restoredTop sz="81698" autoAdjust="0"/>
  </p:normalViewPr>
  <p:slideViewPr>
    <p:cSldViewPr showGuides="1">
      <p:cViewPr varScale="1">
        <p:scale>
          <a:sx n="93" d="100"/>
          <a:sy n="93" d="100"/>
        </p:scale>
        <p:origin x="1176" y="84"/>
      </p:cViewPr>
      <p:guideLst>
        <p:guide orient="horz" pos="910"/>
        <p:guide orient="horz" pos="3874"/>
        <p:guide pos="7237"/>
        <p:guide pos="2971"/>
      </p:guideLst>
    </p:cSldViewPr>
  </p:slideViewPr>
  <p:outlineViewPr>
    <p:cViewPr>
      <p:scale>
        <a:sx n="33" d="100"/>
        <a:sy n="33" d="100"/>
      </p:scale>
      <p:origin x="0" y="0"/>
    </p:cViewPr>
  </p:outlineViewPr>
  <p:notesTextViewPr>
    <p:cViewPr>
      <p:scale>
        <a:sx n="1" d="1"/>
        <a:sy n="1" d="1"/>
      </p:scale>
      <p:origin x="0" y="0"/>
    </p:cViewPr>
  </p:notesTextViewPr>
  <p:sorterViewPr>
    <p:cViewPr>
      <p:scale>
        <a:sx n="110" d="100"/>
        <a:sy n="110" d="100"/>
      </p:scale>
      <p:origin x="0" y="-68"/>
    </p:cViewPr>
  </p:sorterViewPr>
  <p:notesViewPr>
    <p:cSldViewPr>
      <p:cViewPr varScale="1">
        <p:scale>
          <a:sx n="88" d="100"/>
          <a:sy n="88" d="100"/>
        </p:scale>
        <p:origin x="5742"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Master" Target="slideMasters/slideMaster23.xml"/><Relationship Id="rId39"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slideMaster" Target="slideMasters/slideMaster18.xml"/><Relationship Id="rId34" Type="http://schemas.openxmlformats.org/officeDocument/2006/relationships/slide" Target="slides/slide8.xml"/><Relationship Id="rId42" Type="http://schemas.openxmlformats.org/officeDocument/2006/relationships/slide" Target="slides/slide16.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 Target="slides/slide7.xml"/><Relationship Id="rId38" Type="http://schemas.openxmlformats.org/officeDocument/2006/relationships/slide" Target="slides/slide12.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 Target="slides/slide3.xml"/><Relationship Id="rId41"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 Target="slides/slide6.xml"/><Relationship Id="rId37" Type="http://schemas.openxmlformats.org/officeDocument/2006/relationships/slide" Target="slides/slide11.xml"/><Relationship Id="rId40" Type="http://schemas.openxmlformats.org/officeDocument/2006/relationships/slide" Target="slides/slide14.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2.xml"/><Relationship Id="rId36" Type="http://schemas.openxmlformats.org/officeDocument/2006/relationships/slide" Target="slides/slide10.xml"/><Relationship Id="rId49"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5.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1.xml"/><Relationship Id="rId30" Type="http://schemas.openxmlformats.org/officeDocument/2006/relationships/slide" Target="slides/slide4.xml"/><Relationship Id="rId35" Type="http://schemas.openxmlformats.org/officeDocument/2006/relationships/slide" Target="slides/slide9.xml"/><Relationship Id="rId43" Type="http://schemas.openxmlformats.org/officeDocument/2006/relationships/slide" Target="slides/slide17.xml"/><Relationship Id="rId48" Type="http://schemas.openxmlformats.org/officeDocument/2006/relationships/theme" Target="theme/theme1.xml"/><Relationship Id="rId8" Type="http://schemas.openxmlformats.org/officeDocument/2006/relationships/slideMaster" Target="slideMasters/slideMaster5.xml"/><Relationship Id="rId51"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a Blanchard" userId="73adb783-d8e8-4349-9414-c15c0b292cbc" providerId="ADAL" clId="{DD19B57D-9E04-D642-B76D-D1AC092A8396}"/>
    <pc:docChg chg="undo redo custSel addSld delSld modSld">
      <pc:chgData name="Julia Blanchard" userId="73adb783-d8e8-4349-9414-c15c0b292cbc" providerId="ADAL" clId="{DD19B57D-9E04-D642-B76D-D1AC092A8396}" dt="2022-05-29T05:13:58.376" v="10519" actId="20577"/>
      <pc:docMkLst>
        <pc:docMk/>
      </pc:docMkLst>
      <pc:sldChg chg="addSp delSp modSp add del mod delAnim modNotesTx">
        <pc:chgData name="Julia Blanchard" userId="73adb783-d8e8-4349-9414-c15c0b292cbc" providerId="ADAL" clId="{DD19B57D-9E04-D642-B76D-D1AC092A8396}" dt="2022-05-29T01:32:17.087" v="2409" actId="2696"/>
        <pc:sldMkLst>
          <pc:docMk/>
          <pc:sldMk cId="1726450792" sldId="309"/>
        </pc:sldMkLst>
        <pc:spChg chg="mod">
          <ac:chgData name="Julia Blanchard" userId="73adb783-d8e8-4349-9414-c15c0b292cbc" providerId="ADAL" clId="{DD19B57D-9E04-D642-B76D-D1AC092A8396}" dt="2022-05-29T01:26:36.467" v="2184" actId="14100"/>
          <ac:spMkLst>
            <pc:docMk/>
            <pc:sldMk cId="1726450792" sldId="309"/>
            <ac:spMk id="10"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262" creationId="{00000000-0000-0000-0000-000000000000}"/>
          </ac:spMkLst>
        </pc:spChg>
        <pc:spChg chg="del">
          <ac:chgData name="Julia Blanchard" userId="73adb783-d8e8-4349-9414-c15c0b292cbc" providerId="ADAL" clId="{DD19B57D-9E04-D642-B76D-D1AC092A8396}" dt="2022-05-29T01:24:35.225" v="2103" actId="21"/>
          <ac:spMkLst>
            <pc:docMk/>
            <pc:sldMk cId="1726450792" sldId="309"/>
            <ac:spMk id="265"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266" creationId="{00000000-0000-0000-0000-000000000000}"/>
          </ac:spMkLst>
        </pc:spChg>
        <pc:spChg chg="add mod">
          <ac:chgData name="Julia Blanchard" userId="73adb783-d8e8-4349-9414-c15c0b292cbc" providerId="ADAL" clId="{DD19B57D-9E04-D642-B76D-D1AC092A8396}" dt="2022-05-29T01:29:24.886" v="2386" actId="1076"/>
          <ac:spMkLst>
            <pc:docMk/>
            <pc:sldMk cId="1726450792" sldId="309"/>
            <ac:spMk id="267" creationId="{9337DAD1-98AB-F346-B753-A58B72A91D21}"/>
          </ac:spMkLst>
        </pc:spChg>
        <pc:spChg chg="add del mod">
          <ac:chgData name="Julia Blanchard" userId="73adb783-d8e8-4349-9414-c15c0b292cbc" providerId="ADAL" clId="{DD19B57D-9E04-D642-B76D-D1AC092A8396}" dt="2022-05-29T01:28:09.434" v="2325" actId="478"/>
          <ac:spMkLst>
            <pc:docMk/>
            <pc:sldMk cId="1726450792" sldId="309"/>
            <ac:spMk id="268" creationId="{E1DCCE74-3243-8445-81EE-C1999FEAF85B}"/>
          </ac:spMkLst>
        </pc:spChg>
        <pc:spChg chg="add del mod">
          <ac:chgData name="Julia Blanchard" userId="73adb783-d8e8-4349-9414-c15c0b292cbc" providerId="ADAL" clId="{DD19B57D-9E04-D642-B76D-D1AC092A8396}" dt="2022-05-29T01:28:39.809" v="2329"/>
          <ac:spMkLst>
            <pc:docMk/>
            <pc:sldMk cId="1726450792" sldId="309"/>
            <ac:spMk id="269" creationId="{F6FD3AB9-F842-1546-A16E-943537805603}"/>
          </ac:spMkLst>
        </pc:spChg>
        <pc:spChg chg="mod">
          <ac:chgData name="Julia Blanchard" userId="73adb783-d8e8-4349-9414-c15c0b292cbc" providerId="ADAL" clId="{DD19B57D-9E04-D642-B76D-D1AC092A8396}" dt="2022-05-29T01:26:36.467" v="2184" actId="14100"/>
          <ac:spMkLst>
            <pc:docMk/>
            <pc:sldMk cId="1726450792" sldId="309"/>
            <ac:spMk id="913"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914"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915"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916"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854"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856"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857"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858"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859"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860"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861"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862"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865"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867"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869"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871"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873"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875"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877"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879"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881"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883"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887"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889"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891"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893"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895"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897"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899"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901"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903"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905"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909"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911"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913"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915"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917"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919"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921"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923"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925"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927"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931"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933"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935"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937"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939"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941"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943"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945"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947"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949"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953"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955"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957"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959"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961"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963"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965"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967"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969"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971"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975"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977"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979"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981"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983"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985"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987"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989"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991"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993"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997"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7999"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001"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003"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005"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007"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009"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011"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013"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015"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019"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020"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021"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022"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023"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024"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025"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027"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029"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031"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033"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035"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037"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039"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041"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043"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045"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046"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047"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049"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052"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054"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056"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058"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060"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062"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064"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066"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068"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069"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070"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072"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074"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076"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078"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080"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082"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084"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086"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088"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090"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091"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092"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094"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096"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098"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100"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102"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104"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106"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108"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110"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112"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113"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114"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116"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118"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120"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122"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124"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126"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128"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130"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132"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134"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135"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136"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138"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140"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142"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144"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146"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148"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150"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152"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154"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156"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157"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158"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160"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162"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164"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166"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168"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170"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172"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174"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176"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178"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179"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180"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182"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184"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186"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188"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190"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192"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194"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196"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198"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200"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201"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202"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204"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206"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208"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210"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212"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214"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216"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218"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220"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222"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223"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224"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226"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228"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230"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232"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234"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236"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238"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240"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242"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244"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245"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249"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271"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273"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277"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280"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281"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282"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283" creationId="{00000000-0000-0000-0000-000000000000}"/>
          </ac:spMkLst>
        </pc:spChg>
        <pc:spChg chg="mod">
          <ac:chgData name="Julia Blanchard" userId="73adb783-d8e8-4349-9414-c15c0b292cbc" providerId="ADAL" clId="{DD19B57D-9E04-D642-B76D-D1AC092A8396}" dt="2022-05-29T01:26:36.467" v="2184" actId="14100"/>
          <ac:spMkLst>
            <pc:docMk/>
            <pc:sldMk cId="1726450792" sldId="309"/>
            <ac:spMk id="18284" creationId="{00000000-0000-0000-0000-000000000000}"/>
          </ac:spMkLst>
        </pc:spChg>
        <pc:grpChg chg="mod">
          <ac:chgData name="Julia Blanchard" userId="73adb783-d8e8-4349-9414-c15c0b292cbc" providerId="ADAL" clId="{DD19B57D-9E04-D642-B76D-D1AC092A8396}" dt="2022-05-29T01:26:36.467" v="2184" actId="14100"/>
          <ac:grpSpMkLst>
            <pc:docMk/>
            <pc:sldMk cId="1726450792" sldId="309"/>
            <ac:grpSpMk id="2" creationId="{00000000-0000-0000-0000-000000000000}"/>
          </ac:grpSpMkLst>
        </pc:grpChg>
        <pc:grpChg chg="mod">
          <ac:chgData name="Julia Blanchard" userId="73adb783-d8e8-4349-9414-c15c0b292cbc" providerId="ADAL" clId="{DD19B57D-9E04-D642-B76D-D1AC092A8396}" dt="2022-05-29T01:26:36.467" v="2184" actId="14100"/>
          <ac:grpSpMkLst>
            <pc:docMk/>
            <pc:sldMk cId="1726450792" sldId="309"/>
            <ac:grpSpMk id="7" creationId="{00000000-0000-0000-0000-000000000000}"/>
          </ac:grpSpMkLst>
        </pc:grpChg>
        <pc:grpChg chg="mod">
          <ac:chgData name="Julia Blanchard" userId="73adb783-d8e8-4349-9414-c15c0b292cbc" providerId="ADAL" clId="{DD19B57D-9E04-D642-B76D-D1AC092A8396}" dt="2022-05-29T01:26:36.467" v="2184" actId="14100"/>
          <ac:grpSpMkLst>
            <pc:docMk/>
            <pc:sldMk cId="1726450792" sldId="309"/>
            <ac:grpSpMk id="8" creationId="{00000000-0000-0000-0000-000000000000}"/>
          </ac:grpSpMkLst>
        </pc:grpChg>
        <pc:grpChg chg="mod">
          <ac:chgData name="Julia Blanchard" userId="73adb783-d8e8-4349-9414-c15c0b292cbc" providerId="ADAL" clId="{DD19B57D-9E04-D642-B76D-D1AC092A8396}" dt="2022-05-29T01:26:36.467" v="2184" actId="14100"/>
          <ac:grpSpMkLst>
            <pc:docMk/>
            <pc:sldMk cId="1726450792" sldId="309"/>
            <ac:grpSpMk id="9" creationId="{00000000-0000-0000-0000-000000000000}"/>
          </ac:grpSpMkLst>
        </pc:grpChg>
        <pc:grpChg chg="mod">
          <ac:chgData name="Julia Blanchard" userId="73adb783-d8e8-4349-9414-c15c0b292cbc" providerId="ADAL" clId="{DD19B57D-9E04-D642-B76D-D1AC092A8396}" dt="2022-05-29T01:26:36.467" v="2184" actId="14100"/>
          <ac:grpSpMkLst>
            <pc:docMk/>
            <pc:sldMk cId="1726450792" sldId="309"/>
            <ac:grpSpMk id="239" creationId="{00000000-0000-0000-0000-000000000000}"/>
          </ac:grpSpMkLst>
        </pc:grpChg>
        <pc:cxnChg chg="del">
          <ac:chgData name="Julia Blanchard" userId="73adb783-d8e8-4349-9414-c15c0b292cbc" providerId="ADAL" clId="{DD19B57D-9E04-D642-B76D-D1AC092A8396}" dt="2022-05-29T01:10:58.215" v="1124" actId="478"/>
          <ac:cxnSpMkLst>
            <pc:docMk/>
            <pc:sldMk cId="1726450792" sldId="309"/>
            <ac:cxnSpMk id="935" creationId="{00000000-0000-0000-0000-000000000000}"/>
          </ac:cxnSpMkLst>
        </pc:cxnChg>
      </pc:sldChg>
      <pc:sldChg chg="addSp delSp modSp add del mod">
        <pc:chgData name="Julia Blanchard" userId="73adb783-d8e8-4349-9414-c15c0b292cbc" providerId="ADAL" clId="{DD19B57D-9E04-D642-B76D-D1AC092A8396}" dt="2022-05-29T01:19:35.082" v="1884" actId="2696"/>
        <pc:sldMkLst>
          <pc:docMk/>
          <pc:sldMk cId="2006811972" sldId="331"/>
        </pc:sldMkLst>
        <pc:spChg chg="add del mod">
          <ac:chgData name="Julia Blanchard" userId="73adb783-d8e8-4349-9414-c15c0b292cbc" providerId="ADAL" clId="{DD19B57D-9E04-D642-B76D-D1AC092A8396}" dt="2022-05-29T01:11:15.419" v="1126" actId="1076"/>
          <ac:spMkLst>
            <pc:docMk/>
            <pc:sldMk cId="2006811972" sldId="331"/>
            <ac:spMk id="6" creationId="{00000000-0000-0000-0000-000000000000}"/>
          </ac:spMkLst>
        </pc:spChg>
        <pc:spChg chg="add del mod">
          <ac:chgData name="Julia Blanchard" userId="73adb783-d8e8-4349-9414-c15c0b292cbc" providerId="ADAL" clId="{DD19B57D-9E04-D642-B76D-D1AC092A8396}" dt="2022-05-29T01:10:41.565" v="1117" actId="478"/>
          <ac:spMkLst>
            <pc:docMk/>
            <pc:sldMk cId="2006811972" sldId="331"/>
            <ac:spMk id="11" creationId="{B82D95B6-6308-2641-866A-638B1A23C408}"/>
          </ac:spMkLst>
        </pc:spChg>
        <pc:spChg chg="add del mod">
          <ac:chgData name="Julia Blanchard" userId="73adb783-d8e8-4349-9414-c15c0b292cbc" providerId="ADAL" clId="{DD19B57D-9E04-D642-B76D-D1AC092A8396}" dt="2022-05-29T01:11:38.840" v="1129" actId="478"/>
          <ac:spMkLst>
            <pc:docMk/>
            <pc:sldMk cId="2006811972" sldId="331"/>
            <ac:spMk id="87" creationId="{7BFCB992-78AC-E949-AE0E-AF3EB67C4DA8}"/>
          </ac:spMkLst>
        </pc:spChg>
        <pc:spChg chg="del">
          <ac:chgData name="Julia Blanchard" userId="73adb783-d8e8-4349-9414-c15c0b292cbc" providerId="ADAL" clId="{DD19B57D-9E04-D642-B76D-D1AC092A8396}" dt="2022-05-29T01:11:09.809" v="1125" actId="478"/>
          <ac:spMkLst>
            <pc:docMk/>
            <pc:sldMk cId="2006811972" sldId="331"/>
            <ac:spMk id="125962" creationId="{00000000-0000-0000-0000-000000000000}"/>
          </ac:spMkLst>
        </pc:spChg>
      </pc:sldChg>
      <pc:sldChg chg="delSp add del mod modNotesTx">
        <pc:chgData name="Julia Blanchard" userId="73adb783-d8e8-4349-9414-c15c0b292cbc" providerId="ADAL" clId="{DD19B57D-9E04-D642-B76D-D1AC092A8396}" dt="2022-05-29T01:26:40.282" v="2185" actId="2696"/>
        <pc:sldMkLst>
          <pc:docMk/>
          <pc:sldMk cId="365583055" sldId="347"/>
        </pc:sldMkLst>
        <pc:spChg chg="del">
          <ac:chgData name="Julia Blanchard" userId="73adb783-d8e8-4349-9414-c15c0b292cbc" providerId="ADAL" clId="{DD19B57D-9E04-D642-B76D-D1AC092A8396}" dt="2022-05-29T01:24:11.508" v="2100" actId="478"/>
          <ac:spMkLst>
            <pc:docMk/>
            <pc:sldMk cId="365583055" sldId="347"/>
            <ac:spMk id="14" creationId="{00000000-0000-0000-0000-000000000000}"/>
          </ac:spMkLst>
        </pc:spChg>
      </pc:sldChg>
      <pc:sldChg chg="modSp add del mod">
        <pc:chgData name="Julia Blanchard" userId="73adb783-d8e8-4349-9414-c15c0b292cbc" providerId="ADAL" clId="{DD19B57D-9E04-D642-B76D-D1AC092A8396}" dt="2022-05-29T01:29:57.422" v="2388" actId="2696"/>
        <pc:sldMkLst>
          <pc:docMk/>
          <pc:sldMk cId="1515558607" sldId="350"/>
        </pc:sldMkLst>
        <pc:spChg chg="mod">
          <ac:chgData name="Julia Blanchard" userId="73adb783-d8e8-4349-9414-c15c0b292cbc" providerId="ADAL" clId="{DD19B57D-9E04-D642-B76D-D1AC092A8396}" dt="2022-05-29T01:05:30.027" v="1112" actId="1076"/>
          <ac:spMkLst>
            <pc:docMk/>
            <pc:sldMk cId="1515558607" sldId="350"/>
            <ac:spMk id="2" creationId="{8E09F0BF-4583-4348-8821-BF7942E811F0}"/>
          </ac:spMkLst>
        </pc:spChg>
        <pc:spChg chg="mod">
          <ac:chgData name="Julia Blanchard" userId="73adb783-d8e8-4349-9414-c15c0b292cbc" providerId="ADAL" clId="{DD19B57D-9E04-D642-B76D-D1AC092A8396}" dt="2022-05-29T01:05:23.276" v="1111" actId="20577"/>
          <ac:spMkLst>
            <pc:docMk/>
            <pc:sldMk cId="1515558607" sldId="350"/>
            <ac:spMk id="14" creationId="{C6BCFAAC-35A6-4E47-B836-6E8B6D9C10E1}"/>
          </ac:spMkLst>
        </pc:spChg>
      </pc:sldChg>
      <pc:sldChg chg="addSp delSp modSp add del mod modNotesTx">
        <pc:chgData name="Julia Blanchard" userId="73adb783-d8e8-4349-9414-c15c0b292cbc" providerId="ADAL" clId="{DD19B57D-9E04-D642-B76D-D1AC092A8396}" dt="2022-05-29T01:22:58.055" v="2099" actId="20577"/>
        <pc:sldMkLst>
          <pc:docMk/>
          <pc:sldMk cId="1219484571" sldId="368"/>
        </pc:sldMkLst>
        <pc:spChg chg="add del mod">
          <ac:chgData name="Julia Blanchard" userId="73adb783-d8e8-4349-9414-c15c0b292cbc" providerId="ADAL" clId="{DD19B57D-9E04-D642-B76D-D1AC092A8396}" dt="2022-05-29T01:20:24.414" v="1933"/>
          <ac:spMkLst>
            <pc:docMk/>
            <pc:sldMk cId="1219484571" sldId="368"/>
            <ac:spMk id="13" creationId="{38724B09-F5C1-A74C-A38F-1758520A5308}"/>
          </ac:spMkLst>
        </pc:spChg>
        <pc:spChg chg="mod">
          <ac:chgData name="Julia Blanchard" userId="73adb783-d8e8-4349-9414-c15c0b292cbc" providerId="ADAL" clId="{DD19B57D-9E04-D642-B76D-D1AC092A8396}" dt="2022-05-29T01:22:27.668" v="2023" actId="1037"/>
          <ac:spMkLst>
            <pc:docMk/>
            <pc:sldMk cId="1219484571" sldId="368"/>
            <ac:spMk id="14" creationId="{00000000-0000-0000-0000-000000000000}"/>
          </ac:spMkLst>
        </pc:spChg>
        <pc:spChg chg="mod">
          <ac:chgData name="Julia Blanchard" userId="73adb783-d8e8-4349-9414-c15c0b292cbc" providerId="ADAL" clId="{DD19B57D-9E04-D642-B76D-D1AC092A8396}" dt="2022-05-29T01:22:27.668" v="2023" actId="1037"/>
          <ac:spMkLst>
            <pc:docMk/>
            <pc:sldMk cId="1219484571" sldId="368"/>
            <ac:spMk id="16" creationId="{33712CBE-075B-4343-AC57-633D5144CF87}"/>
          </ac:spMkLst>
        </pc:spChg>
        <pc:spChg chg="mod">
          <ac:chgData name="Julia Blanchard" userId="73adb783-d8e8-4349-9414-c15c0b292cbc" providerId="ADAL" clId="{DD19B57D-9E04-D642-B76D-D1AC092A8396}" dt="2022-05-29T01:21:07.453" v="1947" actId="20577"/>
          <ac:spMkLst>
            <pc:docMk/>
            <pc:sldMk cId="1219484571" sldId="368"/>
            <ac:spMk id="17" creationId="{00000000-0000-0000-0000-000000000000}"/>
          </ac:spMkLst>
        </pc:spChg>
        <pc:spChg chg="mod">
          <ac:chgData name="Julia Blanchard" userId="73adb783-d8e8-4349-9414-c15c0b292cbc" providerId="ADAL" clId="{DD19B57D-9E04-D642-B76D-D1AC092A8396}" dt="2022-05-29T01:22:27.668" v="2023" actId="1037"/>
          <ac:spMkLst>
            <pc:docMk/>
            <pc:sldMk cId="1219484571" sldId="368"/>
            <ac:spMk id="20" creationId="{00000000-0000-0000-0000-000000000000}"/>
          </ac:spMkLst>
        </pc:spChg>
        <pc:spChg chg="mod">
          <ac:chgData name="Julia Blanchard" userId="73adb783-d8e8-4349-9414-c15c0b292cbc" providerId="ADAL" clId="{DD19B57D-9E04-D642-B76D-D1AC092A8396}" dt="2022-05-29T01:22:27.668" v="2023" actId="1037"/>
          <ac:spMkLst>
            <pc:docMk/>
            <pc:sldMk cId="1219484571" sldId="368"/>
            <ac:spMk id="49" creationId="{00000000-0000-0000-0000-000000000000}"/>
          </ac:spMkLst>
        </pc:spChg>
        <pc:spChg chg="add mod">
          <ac:chgData name="Julia Blanchard" userId="73adb783-d8e8-4349-9414-c15c0b292cbc" providerId="ADAL" clId="{DD19B57D-9E04-D642-B76D-D1AC092A8396}" dt="2022-05-29T01:22:40.450" v="2042" actId="14100"/>
          <ac:spMkLst>
            <pc:docMk/>
            <pc:sldMk cId="1219484571" sldId="368"/>
            <ac:spMk id="67" creationId="{31AB03A3-496C-F047-876D-6B8DBB1E91CF}"/>
          </ac:spMkLst>
        </pc:spChg>
        <pc:spChg chg="mod">
          <ac:chgData name="Julia Blanchard" userId="73adb783-d8e8-4349-9414-c15c0b292cbc" providerId="ADAL" clId="{DD19B57D-9E04-D642-B76D-D1AC092A8396}" dt="2022-05-29T01:22:27.668" v="2023" actId="1037"/>
          <ac:spMkLst>
            <pc:docMk/>
            <pc:sldMk cId="1219484571" sldId="368"/>
            <ac:spMk id="1028" creationId="{00000000-0000-0000-0000-000000000000}"/>
          </ac:spMkLst>
        </pc:spChg>
        <pc:spChg chg="mod">
          <ac:chgData name="Julia Blanchard" userId="73adb783-d8e8-4349-9414-c15c0b292cbc" providerId="ADAL" clId="{DD19B57D-9E04-D642-B76D-D1AC092A8396}" dt="2022-05-29T01:22:27.668" v="2023" actId="1037"/>
          <ac:spMkLst>
            <pc:docMk/>
            <pc:sldMk cId="1219484571" sldId="368"/>
            <ac:spMk id="1040" creationId="{00000000-0000-0000-0000-000000000000}"/>
          </ac:spMkLst>
        </pc:spChg>
        <pc:spChg chg="mod">
          <ac:chgData name="Julia Blanchard" userId="73adb783-d8e8-4349-9414-c15c0b292cbc" providerId="ADAL" clId="{DD19B57D-9E04-D642-B76D-D1AC092A8396}" dt="2022-05-29T01:22:27.668" v="2023" actId="1037"/>
          <ac:spMkLst>
            <pc:docMk/>
            <pc:sldMk cId="1219484571" sldId="368"/>
            <ac:spMk id="1041" creationId="{00000000-0000-0000-0000-000000000000}"/>
          </ac:spMkLst>
        </pc:spChg>
        <pc:spChg chg="mod">
          <ac:chgData name="Julia Blanchard" userId="73adb783-d8e8-4349-9414-c15c0b292cbc" providerId="ADAL" clId="{DD19B57D-9E04-D642-B76D-D1AC092A8396}" dt="2022-05-29T01:22:27.668" v="2023" actId="1037"/>
          <ac:spMkLst>
            <pc:docMk/>
            <pc:sldMk cId="1219484571" sldId="368"/>
            <ac:spMk id="1042" creationId="{00000000-0000-0000-0000-000000000000}"/>
          </ac:spMkLst>
        </pc:spChg>
        <pc:spChg chg="mod">
          <ac:chgData name="Julia Blanchard" userId="73adb783-d8e8-4349-9414-c15c0b292cbc" providerId="ADAL" clId="{DD19B57D-9E04-D642-B76D-D1AC092A8396}" dt="2022-05-29T01:22:27.668" v="2023" actId="1037"/>
          <ac:spMkLst>
            <pc:docMk/>
            <pc:sldMk cId="1219484571" sldId="368"/>
            <ac:spMk id="1049" creationId="{00000000-0000-0000-0000-000000000000}"/>
          </ac:spMkLst>
        </pc:spChg>
        <pc:spChg chg="mod">
          <ac:chgData name="Julia Blanchard" userId="73adb783-d8e8-4349-9414-c15c0b292cbc" providerId="ADAL" clId="{DD19B57D-9E04-D642-B76D-D1AC092A8396}" dt="2022-05-29T01:22:27.668" v="2023" actId="1037"/>
          <ac:spMkLst>
            <pc:docMk/>
            <pc:sldMk cId="1219484571" sldId="368"/>
            <ac:spMk id="160772" creationId="{00000000-0000-0000-0000-000000000000}"/>
          </ac:spMkLst>
        </pc:spChg>
        <pc:spChg chg="mod">
          <ac:chgData name="Julia Blanchard" userId="73adb783-d8e8-4349-9414-c15c0b292cbc" providerId="ADAL" clId="{DD19B57D-9E04-D642-B76D-D1AC092A8396}" dt="2022-05-29T01:22:27.668" v="2023" actId="1037"/>
          <ac:spMkLst>
            <pc:docMk/>
            <pc:sldMk cId="1219484571" sldId="368"/>
            <ac:spMk id="222210" creationId="{00000000-0000-0000-0000-000000000000}"/>
          </ac:spMkLst>
        </pc:spChg>
        <pc:spChg chg="mod">
          <ac:chgData name="Julia Blanchard" userId="73adb783-d8e8-4349-9414-c15c0b292cbc" providerId="ADAL" clId="{DD19B57D-9E04-D642-B76D-D1AC092A8396}" dt="2022-05-29T01:22:27.668" v="2023" actId="1037"/>
          <ac:spMkLst>
            <pc:docMk/>
            <pc:sldMk cId="1219484571" sldId="368"/>
            <ac:spMk id="222211" creationId="{00000000-0000-0000-0000-000000000000}"/>
          </ac:spMkLst>
        </pc:spChg>
        <pc:spChg chg="mod">
          <ac:chgData name="Julia Blanchard" userId="73adb783-d8e8-4349-9414-c15c0b292cbc" providerId="ADAL" clId="{DD19B57D-9E04-D642-B76D-D1AC092A8396}" dt="2022-05-29T01:22:27.668" v="2023" actId="1037"/>
          <ac:spMkLst>
            <pc:docMk/>
            <pc:sldMk cId="1219484571" sldId="368"/>
            <ac:spMk id="222213" creationId="{00000000-0000-0000-0000-000000000000}"/>
          </ac:spMkLst>
        </pc:spChg>
        <pc:spChg chg="mod">
          <ac:chgData name="Julia Blanchard" userId="73adb783-d8e8-4349-9414-c15c0b292cbc" providerId="ADAL" clId="{DD19B57D-9E04-D642-B76D-D1AC092A8396}" dt="2022-05-29T01:22:27.668" v="2023" actId="1037"/>
          <ac:spMkLst>
            <pc:docMk/>
            <pc:sldMk cId="1219484571" sldId="368"/>
            <ac:spMk id="222214" creationId="{00000000-0000-0000-0000-000000000000}"/>
          </ac:spMkLst>
        </pc:spChg>
        <pc:spChg chg="mod">
          <ac:chgData name="Julia Blanchard" userId="73adb783-d8e8-4349-9414-c15c0b292cbc" providerId="ADAL" clId="{DD19B57D-9E04-D642-B76D-D1AC092A8396}" dt="2022-05-29T01:22:27.668" v="2023" actId="1037"/>
          <ac:spMkLst>
            <pc:docMk/>
            <pc:sldMk cId="1219484571" sldId="368"/>
            <ac:spMk id="233476" creationId="{00000000-0000-0000-0000-000000000000}"/>
          </ac:spMkLst>
        </pc:spChg>
        <pc:spChg chg="mod">
          <ac:chgData name="Julia Blanchard" userId="73adb783-d8e8-4349-9414-c15c0b292cbc" providerId="ADAL" clId="{DD19B57D-9E04-D642-B76D-D1AC092A8396}" dt="2022-05-29T01:22:27.668" v="2023" actId="1037"/>
          <ac:spMkLst>
            <pc:docMk/>
            <pc:sldMk cId="1219484571" sldId="368"/>
            <ac:spMk id="233477" creationId="{00000000-0000-0000-0000-000000000000}"/>
          </ac:spMkLst>
        </pc:spChg>
        <pc:grpChg chg="mod">
          <ac:chgData name="Julia Blanchard" userId="73adb783-d8e8-4349-9414-c15c0b292cbc" providerId="ADAL" clId="{DD19B57D-9E04-D642-B76D-D1AC092A8396}" dt="2022-05-29T01:22:27.668" v="2023" actId="1037"/>
          <ac:grpSpMkLst>
            <pc:docMk/>
            <pc:sldMk cId="1219484571" sldId="368"/>
            <ac:grpSpMk id="6" creationId="{00000000-0000-0000-0000-000000000000}"/>
          </ac:grpSpMkLst>
        </pc:grpChg>
        <pc:grpChg chg="mod">
          <ac:chgData name="Julia Blanchard" userId="73adb783-d8e8-4349-9414-c15c0b292cbc" providerId="ADAL" clId="{DD19B57D-9E04-D642-B76D-D1AC092A8396}" dt="2022-05-29T01:22:27.668" v="2023" actId="1037"/>
          <ac:grpSpMkLst>
            <pc:docMk/>
            <pc:sldMk cId="1219484571" sldId="368"/>
            <ac:grpSpMk id="12" creationId="{00000000-0000-0000-0000-000000000000}"/>
          </ac:grpSpMkLst>
        </pc:grpChg>
        <pc:grpChg chg="mod">
          <ac:chgData name="Julia Blanchard" userId="73adb783-d8e8-4349-9414-c15c0b292cbc" providerId="ADAL" clId="{DD19B57D-9E04-D642-B76D-D1AC092A8396}" dt="2022-05-29T01:22:27.668" v="2023" actId="1037"/>
          <ac:grpSpMkLst>
            <pc:docMk/>
            <pc:sldMk cId="1219484571" sldId="368"/>
            <ac:grpSpMk id="15" creationId="{00000000-0000-0000-0000-000000000000}"/>
          </ac:grpSpMkLst>
        </pc:grpChg>
        <pc:grpChg chg="mod">
          <ac:chgData name="Julia Blanchard" userId="73adb783-d8e8-4349-9414-c15c0b292cbc" providerId="ADAL" clId="{DD19B57D-9E04-D642-B76D-D1AC092A8396}" dt="2022-05-29T01:22:27.668" v="2023" actId="1037"/>
          <ac:grpSpMkLst>
            <pc:docMk/>
            <pc:sldMk cId="1219484571" sldId="368"/>
            <ac:grpSpMk id="22" creationId="{00000000-0000-0000-0000-000000000000}"/>
          </ac:grpSpMkLst>
        </pc:grpChg>
        <pc:grpChg chg="mod">
          <ac:chgData name="Julia Blanchard" userId="73adb783-d8e8-4349-9414-c15c0b292cbc" providerId="ADAL" clId="{DD19B57D-9E04-D642-B76D-D1AC092A8396}" dt="2022-05-29T01:22:27.668" v="2023" actId="1037"/>
          <ac:grpSpMkLst>
            <pc:docMk/>
            <pc:sldMk cId="1219484571" sldId="368"/>
            <ac:grpSpMk id="23" creationId="{00000000-0000-0000-0000-000000000000}"/>
          </ac:grpSpMkLst>
        </pc:grpChg>
      </pc:sldChg>
      <pc:sldChg chg="add del">
        <pc:chgData name="Julia Blanchard" userId="73adb783-d8e8-4349-9414-c15c0b292cbc" providerId="ADAL" clId="{DD19B57D-9E04-D642-B76D-D1AC092A8396}" dt="2022-05-29T01:29:56.904" v="2387" actId="2696"/>
        <pc:sldMkLst>
          <pc:docMk/>
          <pc:sldMk cId="0" sldId="369"/>
        </pc:sldMkLst>
      </pc:sldChg>
      <pc:sldChg chg="addSp delSp modSp add del mod">
        <pc:chgData name="Julia Blanchard" userId="73adb783-d8e8-4349-9414-c15c0b292cbc" providerId="ADAL" clId="{DD19B57D-9E04-D642-B76D-D1AC092A8396}" dt="2022-05-29T01:02:48.426" v="1098"/>
        <pc:sldMkLst>
          <pc:docMk/>
          <pc:sldMk cId="1225423455" sldId="439"/>
        </pc:sldMkLst>
        <pc:spChg chg="mod">
          <ac:chgData name="Julia Blanchard" userId="73adb783-d8e8-4349-9414-c15c0b292cbc" providerId="ADAL" clId="{DD19B57D-9E04-D642-B76D-D1AC092A8396}" dt="2022-05-29T01:02:48.426" v="1098"/>
          <ac:spMkLst>
            <pc:docMk/>
            <pc:sldMk cId="1225423455" sldId="439"/>
            <ac:spMk id="4" creationId="{00000000-0000-0000-0000-000000000000}"/>
          </ac:spMkLst>
        </pc:spChg>
        <pc:spChg chg="mod">
          <ac:chgData name="Julia Blanchard" userId="73adb783-d8e8-4349-9414-c15c0b292cbc" providerId="ADAL" clId="{DD19B57D-9E04-D642-B76D-D1AC092A8396}" dt="2022-05-29T01:02:31.254" v="1094" actId="13926"/>
          <ac:spMkLst>
            <pc:docMk/>
            <pc:sldMk cId="1225423455" sldId="439"/>
            <ac:spMk id="6" creationId="{00000000-0000-0000-0000-000000000000}"/>
          </ac:spMkLst>
        </pc:spChg>
        <pc:spChg chg="mod">
          <ac:chgData name="Julia Blanchard" userId="73adb783-d8e8-4349-9414-c15c0b292cbc" providerId="ADAL" clId="{DD19B57D-9E04-D642-B76D-D1AC092A8396}" dt="2022-05-29T01:02:31.254" v="1094" actId="13926"/>
          <ac:spMkLst>
            <pc:docMk/>
            <pc:sldMk cId="1225423455" sldId="439"/>
            <ac:spMk id="7" creationId="{00000000-0000-0000-0000-000000000000}"/>
          </ac:spMkLst>
        </pc:spChg>
        <pc:spChg chg="mod">
          <ac:chgData name="Julia Blanchard" userId="73adb783-d8e8-4349-9414-c15c0b292cbc" providerId="ADAL" clId="{DD19B57D-9E04-D642-B76D-D1AC092A8396}" dt="2022-05-29T01:02:31.254" v="1094" actId="13926"/>
          <ac:spMkLst>
            <pc:docMk/>
            <pc:sldMk cId="1225423455" sldId="439"/>
            <ac:spMk id="8" creationId="{00000000-0000-0000-0000-000000000000}"/>
          </ac:spMkLst>
        </pc:spChg>
        <pc:spChg chg="mod">
          <ac:chgData name="Julia Blanchard" userId="73adb783-d8e8-4349-9414-c15c0b292cbc" providerId="ADAL" clId="{DD19B57D-9E04-D642-B76D-D1AC092A8396}" dt="2022-05-29T01:02:31.254" v="1094" actId="13926"/>
          <ac:spMkLst>
            <pc:docMk/>
            <pc:sldMk cId="1225423455" sldId="439"/>
            <ac:spMk id="9" creationId="{00000000-0000-0000-0000-000000000000}"/>
          </ac:spMkLst>
        </pc:spChg>
        <pc:spChg chg="mod">
          <ac:chgData name="Julia Blanchard" userId="73adb783-d8e8-4349-9414-c15c0b292cbc" providerId="ADAL" clId="{DD19B57D-9E04-D642-B76D-D1AC092A8396}" dt="2022-05-29T01:02:31.254" v="1094" actId="13926"/>
          <ac:spMkLst>
            <pc:docMk/>
            <pc:sldMk cId="1225423455" sldId="439"/>
            <ac:spMk id="12" creationId="{00000000-0000-0000-0000-000000000000}"/>
          </ac:spMkLst>
        </pc:spChg>
        <pc:spChg chg="mod">
          <ac:chgData name="Julia Blanchard" userId="73adb783-d8e8-4349-9414-c15c0b292cbc" providerId="ADAL" clId="{DD19B57D-9E04-D642-B76D-D1AC092A8396}" dt="2022-05-29T01:02:31.254" v="1094" actId="13926"/>
          <ac:spMkLst>
            <pc:docMk/>
            <pc:sldMk cId="1225423455" sldId="439"/>
            <ac:spMk id="13" creationId="{00000000-0000-0000-0000-000000000000}"/>
          </ac:spMkLst>
        </pc:spChg>
        <pc:spChg chg="mod">
          <ac:chgData name="Julia Blanchard" userId="73adb783-d8e8-4349-9414-c15c0b292cbc" providerId="ADAL" clId="{DD19B57D-9E04-D642-B76D-D1AC092A8396}" dt="2022-05-29T01:02:31.254" v="1094" actId="13926"/>
          <ac:spMkLst>
            <pc:docMk/>
            <pc:sldMk cId="1225423455" sldId="439"/>
            <ac:spMk id="14" creationId="{00000000-0000-0000-0000-000000000000}"/>
          </ac:spMkLst>
        </pc:spChg>
        <pc:spChg chg="mod">
          <ac:chgData name="Julia Blanchard" userId="73adb783-d8e8-4349-9414-c15c0b292cbc" providerId="ADAL" clId="{DD19B57D-9E04-D642-B76D-D1AC092A8396}" dt="2022-05-29T01:02:31.254" v="1094" actId="13926"/>
          <ac:spMkLst>
            <pc:docMk/>
            <pc:sldMk cId="1225423455" sldId="439"/>
            <ac:spMk id="15" creationId="{00000000-0000-0000-0000-000000000000}"/>
          </ac:spMkLst>
        </pc:spChg>
        <pc:spChg chg="mod">
          <ac:chgData name="Julia Blanchard" userId="73adb783-d8e8-4349-9414-c15c0b292cbc" providerId="ADAL" clId="{DD19B57D-9E04-D642-B76D-D1AC092A8396}" dt="2022-05-29T01:02:31.254" v="1094" actId="13926"/>
          <ac:spMkLst>
            <pc:docMk/>
            <pc:sldMk cId="1225423455" sldId="439"/>
            <ac:spMk id="16" creationId="{00000000-0000-0000-0000-000000000000}"/>
          </ac:spMkLst>
        </pc:spChg>
        <pc:spChg chg="mod">
          <ac:chgData name="Julia Blanchard" userId="73adb783-d8e8-4349-9414-c15c0b292cbc" providerId="ADAL" clId="{DD19B57D-9E04-D642-B76D-D1AC092A8396}" dt="2022-05-29T01:02:31.254" v="1094" actId="13926"/>
          <ac:spMkLst>
            <pc:docMk/>
            <pc:sldMk cId="1225423455" sldId="439"/>
            <ac:spMk id="20" creationId="{00000000-0000-0000-0000-000000000000}"/>
          </ac:spMkLst>
        </pc:spChg>
        <pc:spChg chg="mod">
          <ac:chgData name="Julia Blanchard" userId="73adb783-d8e8-4349-9414-c15c0b292cbc" providerId="ADAL" clId="{DD19B57D-9E04-D642-B76D-D1AC092A8396}" dt="2022-05-29T01:02:31.254" v="1094" actId="13926"/>
          <ac:spMkLst>
            <pc:docMk/>
            <pc:sldMk cId="1225423455" sldId="439"/>
            <ac:spMk id="23" creationId="{00000000-0000-0000-0000-000000000000}"/>
          </ac:spMkLst>
        </pc:spChg>
        <pc:spChg chg="mod">
          <ac:chgData name="Julia Blanchard" userId="73adb783-d8e8-4349-9414-c15c0b292cbc" providerId="ADAL" clId="{DD19B57D-9E04-D642-B76D-D1AC092A8396}" dt="2022-05-29T01:02:31.254" v="1094" actId="13926"/>
          <ac:spMkLst>
            <pc:docMk/>
            <pc:sldMk cId="1225423455" sldId="439"/>
            <ac:spMk id="24" creationId="{00000000-0000-0000-0000-000000000000}"/>
          </ac:spMkLst>
        </pc:spChg>
        <pc:spChg chg="mod">
          <ac:chgData name="Julia Blanchard" userId="73adb783-d8e8-4349-9414-c15c0b292cbc" providerId="ADAL" clId="{DD19B57D-9E04-D642-B76D-D1AC092A8396}" dt="2022-05-29T01:02:31.254" v="1094" actId="13926"/>
          <ac:spMkLst>
            <pc:docMk/>
            <pc:sldMk cId="1225423455" sldId="439"/>
            <ac:spMk id="43" creationId="{00000000-0000-0000-0000-000000000000}"/>
          </ac:spMkLst>
        </pc:spChg>
        <pc:spChg chg="mod">
          <ac:chgData name="Julia Blanchard" userId="73adb783-d8e8-4349-9414-c15c0b292cbc" providerId="ADAL" clId="{DD19B57D-9E04-D642-B76D-D1AC092A8396}" dt="2022-05-29T01:02:31.254" v="1094" actId="13926"/>
          <ac:spMkLst>
            <pc:docMk/>
            <pc:sldMk cId="1225423455" sldId="439"/>
            <ac:spMk id="44" creationId="{00000000-0000-0000-0000-000000000000}"/>
          </ac:spMkLst>
        </pc:spChg>
        <pc:grpChg chg="add del">
          <ac:chgData name="Julia Blanchard" userId="73adb783-d8e8-4349-9414-c15c0b292cbc" providerId="ADAL" clId="{DD19B57D-9E04-D642-B76D-D1AC092A8396}" dt="2022-05-29T01:02:47.883" v="1096" actId="478"/>
          <ac:grpSpMkLst>
            <pc:docMk/>
            <pc:sldMk cId="1225423455" sldId="439"/>
            <ac:grpSpMk id="5" creationId="{00000000-0000-0000-0000-000000000000}"/>
          </ac:grpSpMkLst>
        </pc:grpChg>
      </pc:sldChg>
      <pc:sldChg chg="modSp add del mod">
        <pc:chgData name="Julia Blanchard" userId="73adb783-d8e8-4349-9414-c15c0b292cbc" providerId="ADAL" clId="{DD19B57D-9E04-D642-B76D-D1AC092A8396}" dt="2022-05-29T01:49:37.817" v="4278" actId="2696"/>
        <pc:sldMkLst>
          <pc:docMk/>
          <pc:sldMk cId="4125617180" sldId="482"/>
        </pc:sldMkLst>
        <pc:spChg chg="mod">
          <ac:chgData name="Julia Blanchard" userId="73adb783-d8e8-4349-9414-c15c0b292cbc" providerId="ADAL" clId="{DD19B57D-9E04-D642-B76D-D1AC092A8396}" dt="2022-05-29T01:10:51.084" v="1122"/>
          <ac:spMkLst>
            <pc:docMk/>
            <pc:sldMk cId="4125617180" sldId="482"/>
            <ac:spMk id="11" creationId="{00000000-0000-0000-0000-000000000000}"/>
          </ac:spMkLst>
        </pc:spChg>
      </pc:sldChg>
      <pc:sldChg chg="add del">
        <pc:chgData name="Julia Blanchard" userId="73adb783-d8e8-4349-9414-c15c0b292cbc" providerId="ADAL" clId="{DD19B57D-9E04-D642-B76D-D1AC092A8396}" dt="2022-05-29T02:11:56.605" v="5885" actId="2696"/>
        <pc:sldMkLst>
          <pc:docMk/>
          <pc:sldMk cId="1957893088" sldId="512"/>
        </pc:sldMkLst>
      </pc:sldChg>
      <pc:sldChg chg="addSp delSp modSp mod modNotesTx">
        <pc:chgData name="Julia Blanchard" userId="73adb783-d8e8-4349-9414-c15c0b292cbc" providerId="ADAL" clId="{DD19B57D-9E04-D642-B76D-D1AC092A8396}" dt="2022-05-29T04:52:57.685" v="10367" actId="20577"/>
        <pc:sldMkLst>
          <pc:docMk/>
          <pc:sldMk cId="906312712" sldId="714"/>
        </pc:sldMkLst>
        <pc:spChg chg="add mod">
          <ac:chgData name="Julia Blanchard" userId="73adb783-d8e8-4349-9414-c15c0b292cbc" providerId="ADAL" clId="{DD19B57D-9E04-D642-B76D-D1AC092A8396}" dt="2022-05-29T02:42:33.736" v="6728" actId="20577"/>
          <ac:spMkLst>
            <pc:docMk/>
            <pc:sldMk cId="906312712" sldId="714"/>
            <ac:spMk id="4" creationId="{7A558852-02DB-9841-A0A5-2D8AE6BE9FDB}"/>
          </ac:spMkLst>
        </pc:spChg>
        <pc:spChg chg="mod">
          <ac:chgData name="Julia Blanchard" userId="73adb783-d8e8-4349-9414-c15c0b292cbc" providerId="ADAL" clId="{DD19B57D-9E04-D642-B76D-D1AC092A8396}" dt="2022-05-29T01:19:13.161" v="1836" actId="20577"/>
          <ac:spMkLst>
            <pc:docMk/>
            <pc:sldMk cId="906312712" sldId="714"/>
            <ac:spMk id="5" creationId="{5F77C5E0-4460-244D-AB7A-1B11AB2B6251}"/>
          </ac:spMkLst>
        </pc:spChg>
        <pc:spChg chg="mod">
          <ac:chgData name="Julia Blanchard" userId="73adb783-d8e8-4349-9414-c15c0b292cbc" providerId="ADAL" clId="{DD19B57D-9E04-D642-B76D-D1AC092A8396}" dt="2022-05-29T04:52:57.685" v="10367" actId="20577"/>
          <ac:spMkLst>
            <pc:docMk/>
            <pc:sldMk cId="906312712" sldId="714"/>
            <ac:spMk id="9" creationId="{80289771-E669-421A-A22A-676175C1041B}"/>
          </ac:spMkLst>
        </pc:spChg>
        <pc:picChg chg="add del mod">
          <ac:chgData name="Julia Blanchard" userId="73adb783-d8e8-4349-9414-c15c0b292cbc" providerId="ADAL" clId="{DD19B57D-9E04-D642-B76D-D1AC092A8396}" dt="2022-05-29T04:52:45.076" v="10356" actId="478"/>
          <ac:picMkLst>
            <pc:docMk/>
            <pc:sldMk cId="906312712" sldId="714"/>
            <ac:picMk id="1028" creationId="{6D7FC830-9EC5-3946-B654-97561E1F25F4}"/>
          </ac:picMkLst>
        </pc:picChg>
        <pc:picChg chg="mod">
          <ac:chgData name="Julia Blanchard" userId="73adb783-d8e8-4349-9414-c15c0b292cbc" providerId="ADAL" clId="{DD19B57D-9E04-D642-B76D-D1AC092A8396}" dt="2022-05-29T04:52:49.296" v="10358" actId="1076"/>
          <ac:picMkLst>
            <pc:docMk/>
            <pc:sldMk cId="906312712" sldId="714"/>
            <ac:picMk id="1030" creationId="{1ED84ABF-3FC7-6C49-B427-7BB438F2903E}"/>
          </ac:picMkLst>
        </pc:picChg>
        <pc:picChg chg="add del mod">
          <ac:chgData name="Julia Blanchard" userId="73adb783-d8e8-4349-9414-c15c0b292cbc" providerId="ADAL" clId="{DD19B57D-9E04-D642-B76D-D1AC092A8396}" dt="2022-05-29T04:22:09.734" v="8988"/>
          <ac:picMkLst>
            <pc:docMk/>
            <pc:sldMk cId="906312712" sldId="714"/>
            <ac:picMk id="2050" creationId="{A27E2E76-26BE-CE45-9DEC-C3257E735AC7}"/>
          </ac:picMkLst>
        </pc:picChg>
      </pc:sldChg>
      <pc:sldChg chg="addSp modSp del mod">
        <pc:chgData name="Julia Blanchard" userId="73adb783-d8e8-4349-9414-c15c0b292cbc" providerId="ADAL" clId="{DD19B57D-9E04-D642-B76D-D1AC092A8396}" dt="2022-05-29T02:12:06.593" v="5886" actId="2696"/>
        <pc:sldMkLst>
          <pc:docMk/>
          <pc:sldMk cId="1318084461" sldId="715"/>
        </pc:sldMkLst>
        <pc:spChg chg="add mod">
          <ac:chgData name="Julia Blanchard" userId="73adb783-d8e8-4349-9414-c15c0b292cbc" providerId="ADAL" clId="{DD19B57D-9E04-D642-B76D-D1AC092A8396}" dt="2022-05-28T14:04:26.631" v="685" actId="20577"/>
          <ac:spMkLst>
            <pc:docMk/>
            <pc:sldMk cId="1318084461" sldId="715"/>
            <ac:spMk id="4" creationId="{026E4718-026C-3C49-AC9E-38BB3132A261}"/>
          </ac:spMkLst>
        </pc:spChg>
      </pc:sldChg>
      <pc:sldChg chg="addSp delSp modSp new mod">
        <pc:chgData name="Julia Blanchard" userId="73adb783-d8e8-4349-9414-c15c0b292cbc" providerId="ADAL" clId="{DD19B57D-9E04-D642-B76D-D1AC092A8396}" dt="2022-05-29T03:25:01.087" v="7223" actId="1076"/>
        <pc:sldMkLst>
          <pc:docMk/>
          <pc:sldMk cId="1907479008" sldId="716"/>
        </pc:sldMkLst>
        <pc:spChg chg="add del mod">
          <ac:chgData name="Julia Blanchard" userId="73adb783-d8e8-4349-9414-c15c0b292cbc" providerId="ADAL" clId="{DD19B57D-9E04-D642-B76D-D1AC092A8396}" dt="2022-05-29T03:24:16.005" v="7189" actId="478"/>
          <ac:spMkLst>
            <pc:docMk/>
            <pc:sldMk cId="1907479008" sldId="716"/>
            <ac:spMk id="4" creationId="{0D95FF76-1C57-6349-A384-68CDD98B0653}"/>
          </ac:spMkLst>
        </pc:spChg>
        <pc:spChg chg="add mod">
          <ac:chgData name="Julia Blanchard" userId="73adb783-d8e8-4349-9414-c15c0b292cbc" providerId="ADAL" clId="{DD19B57D-9E04-D642-B76D-D1AC092A8396}" dt="2022-05-29T03:24:44.125" v="7219" actId="20577"/>
          <ac:spMkLst>
            <pc:docMk/>
            <pc:sldMk cId="1907479008" sldId="716"/>
            <ac:spMk id="5" creationId="{71BF3789-5FD9-0942-A357-7F8FB013589B}"/>
          </ac:spMkLst>
        </pc:spChg>
        <pc:picChg chg="add del mod">
          <ac:chgData name="Julia Blanchard" userId="73adb783-d8e8-4349-9414-c15c0b292cbc" providerId="ADAL" clId="{DD19B57D-9E04-D642-B76D-D1AC092A8396}" dt="2022-05-29T03:24:27.796" v="7197" actId="478"/>
          <ac:picMkLst>
            <pc:docMk/>
            <pc:sldMk cId="1907479008" sldId="716"/>
            <ac:picMk id="6" creationId="{D02AEDAC-394E-8F43-BD52-3BE99A5D5FCA}"/>
          </ac:picMkLst>
        </pc:picChg>
        <pc:picChg chg="add mod">
          <ac:chgData name="Julia Blanchard" userId="73adb783-d8e8-4349-9414-c15c0b292cbc" providerId="ADAL" clId="{DD19B57D-9E04-D642-B76D-D1AC092A8396}" dt="2022-05-29T03:25:01.087" v="7223" actId="1076"/>
          <ac:picMkLst>
            <pc:docMk/>
            <pc:sldMk cId="1907479008" sldId="716"/>
            <ac:picMk id="8" creationId="{F1868345-F6AD-A44C-98CA-32CD1D5333B7}"/>
          </ac:picMkLst>
        </pc:picChg>
      </pc:sldChg>
      <pc:sldChg chg="addSp modSp new del mod">
        <pc:chgData name="Julia Blanchard" userId="73adb783-d8e8-4349-9414-c15c0b292cbc" providerId="ADAL" clId="{DD19B57D-9E04-D642-B76D-D1AC092A8396}" dt="2022-05-29T04:42:33.382" v="10101" actId="2696"/>
        <pc:sldMkLst>
          <pc:docMk/>
          <pc:sldMk cId="2106819474" sldId="717"/>
        </pc:sldMkLst>
        <pc:spChg chg="add mod">
          <ac:chgData name="Julia Blanchard" userId="73adb783-d8e8-4349-9414-c15c0b292cbc" providerId="ADAL" clId="{DD19B57D-9E04-D642-B76D-D1AC092A8396}" dt="2022-05-29T04:34:58.893" v="9197" actId="20577"/>
          <ac:spMkLst>
            <pc:docMk/>
            <pc:sldMk cId="2106819474" sldId="717"/>
            <ac:spMk id="4" creationId="{4F662F2B-9C48-7A42-89FE-D2DA374AB0C6}"/>
          </ac:spMkLst>
        </pc:spChg>
      </pc:sldChg>
      <pc:sldChg chg="addSp modSp new del mod">
        <pc:chgData name="Julia Blanchard" userId="73adb783-d8e8-4349-9414-c15c0b292cbc" providerId="ADAL" clId="{DD19B57D-9E04-D642-B76D-D1AC092A8396}" dt="2022-05-29T03:35:34.645" v="8250" actId="2696"/>
        <pc:sldMkLst>
          <pc:docMk/>
          <pc:sldMk cId="2570920671" sldId="718"/>
        </pc:sldMkLst>
        <pc:spChg chg="add mod">
          <ac:chgData name="Julia Blanchard" userId="73adb783-d8e8-4349-9414-c15c0b292cbc" providerId="ADAL" clId="{DD19B57D-9E04-D642-B76D-D1AC092A8396}" dt="2022-05-28T14:04:55.807" v="739" actId="20577"/>
          <ac:spMkLst>
            <pc:docMk/>
            <pc:sldMk cId="2570920671" sldId="718"/>
            <ac:spMk id="4" creationId="{8C75ECD9-DFCB-F14D-97D8-B594AA2E0EAF}"/>
          </ac:spMkLst>
        </pc:spChg>
      </pc:sldChg>
      <pc:sldChg chg="addSp delSp modSp new mod modAnim">
        <pc:chgData name="Julia Blanchard" userId="73adb783-d8e8-4349-9414-c15c0b292cbc" providerId="ADAL" clId="{DD19B57D-9E04-D642-B76D-D1AC092A8396}" dt="2022-05-29T04:46:34.571" v="10158" actId="20577"/>
        <pc:sldMkLst>
          <pc:docMk/>
          <pc:sldMk cId="2401531257" sldId="719"/>
        </pc:sldMkLst>
        <pc:spChg chg="add del mod">
          <ac:chgData name="Julia Blanchard" userId="73adb783-d8e8-4349-9414-c15c0b292cbc" providerId="ADAL" clId="{DD19B57D-9E04-D642-B76D-D1AC092A8396}" dt="2022-05-29T04:35:30.614" v="9208" actId="478"/>
          <ac:spMkLst>
            <pc:docMk/>
            <pc:sldMk cId="2401531257" sldId="719"/>
            <ac:spMk id="4" creationId="{59D8ABF2-0190-C344-BAB0-F058B2945E62}"/>
          </ac:spMkLst>
        </pc:spChg>
        <pc:spChg chg="add mod">
          <ac:chgData name="Julia Blanchard" userId="73adb783-d8e8-4349-9414-c15c0b292cbc" providerId="ADAL" clId="{DD19B57D-9E04-D642-B76D-D1AC092A8396}" dt="2022-05-29T04:35:48.520" v="9263" actId="20577"/>
          <ac:spMkLst>
            <pc:docMk/>
            <pc:sldMk cId="2401531257" sldId="719"/>
            <ac:spMk id="5" creationId="{38EDF302-5F43-FE48-A969-A99C896EF8EC}"/>
          </ac:spMkLst>
        </pc:spChg>
        <pc:spChg chg="add mod">
          <ac:chgData name="Julia Blanchard" userId="73adb783-d8e8-4349-9414-c15c0b292cbc" providerId="ADAL" clId="{DD19B57D-9E04-D642-B76D-D1AC092A8396}" dt="2022-05-29T04:46:34.571" v="10158" actId="20577"/>
          <ac:spMkLst>
            <pc:docMk/>
            <pc:sldMk cId="2401531257" sldId="719"/>
            <ac:spMk id="6" creationId="{2264D297-5AE0-D84C-A550-31E46ED11266}"/>
          </ac:spMkLst>
        </pc:spChg>
      </pc:sldChg>
      <pc:sldChg chg="addSp delSp modSp new mod modNotesTx">
        <pc:chgData name="Julia Blanchard" userId="73adb783-d8e8-4349-9414-c15c0b292cbc" providerId="ADAL" clId="{DD19B57D-9E04-D642-B76D-D1AC092A8396}" dt="2022-05-29T01:41:43.768" v="3534" actId="20577"/>
        <pc:sldMkLst>
          <pc:docMk/>
          <pc:sldMk cId="201810362" sldId="720"/>
        </pc:sldMkLst>
        <pc:spChg chg="del">
          <ac:chgData name="Julia Blanchard" userId="73adb783-d8e8-4349-9414-c15c0b292cbc" providerId="ADAL" clId="{DD19B57D-9E04-D642-B76D-D1AC092A8396}" dt="2022-05-29T01:28:44.999" v="2330" actId="478"/>
          <ac:spMkLst>
            <pc:docMk/>
            <pc:sldMk cId="201810362" sldId="720"/>
            <ac:spMk id="2" creationId="{BEAB1F15-6F84-5B44-888C-027F6814465A}"/>
          </ac:spMkLst>
        </pc:spChg>
        <pc:spChg chg="del">
          <ac:chgData name="Julia Blanchard" userId="73adb783-d8e8-4349-9414-c15c0b292cbc" providerId="ADAL" clId="{DD19B57D-9E04-D642-B76D-D1AC092A8396}" dt="2022-05-29T01:31:12.140" v="2389" actId="478"/>
          <ac:spMkLst>
            <pc:docMk/>
            <pc:sldMk cId="201810362" sldId="720"/>
            <ac:spMk id="3" creationId="{BB7C0DEA-A5BE-AB44-9C8F-8DD72D2773EA}"/>
          </ac:spMkLst>
        </pc:spChg>
        <pc:spChg chg="add mod">
          <ac:chgData name="Julia Blanchard" userId="73adb783-d8e8-4349-9414-c15c0b292cbc" providerId="ADAL" clId="{DD19B57D-9E04-D642-B76D-D1AC092A8396}" dt="2022-05-29T01:32:58.980" v="2450" actId="14100"/>
          <ac:spMkLst>
            <pc:docMk/>
            <pc:sldMk cId="201810362" sldId="720"/>
            <ac:spMk id="6" creationId="{7C4F2D22-9068-BE4B-8286-0F8F164217E7}"/>
          </ac:spMkLst>
        </pc:spChg>
        <pc:picChg chg="add mod">
          <ac:chgData name="Julia Blanchard" userId="73adb783-d8e8-4349-9414-c15c0b292cbc" providerId="ADAL" clId="{DD19B57D-9E04-D642-B76D-D1AC092A8396}" dt="2022-05-29T01:31:29.178" v="2394" actId="1076"/>
          <ac:picMkLst>
            <pc:docMk/>
            <pc:sldMk cId="201810362" sldId="720"/>
            <ac:picMk id="7" creationId="{C8300604-5DC3-724A-BBCF-D0734AC7CFF9}"/>
          </ac:picMkLst>
        </pc:picChg>
        <pc:picChg chg="add mod">
          <ac:chgData name="Julia Blanchard" userId="73adb783-d8e8-4349-9414-c15c0b292cbc" providerId="ADAL" clId="{DD19B57D-9E04-D642-B76D-D1AC092A8396}" dt="2022-05-29T01:31:23.859" v="2393" actId="1076"/>
          <ac:picMkLst>
            <pc:docMk/>
            <pc:sldMk cId="201810362" sldId="720"/>
            <ac:picMk id="8" creationId="{98F75DF6-4F8F-174B-9D25-2D7F2F98B640}"/>
          </ac:picMkLst>
        </pc:picChg>
      </pc:sldChg>
      <pc:sldChg chg="addSp delSp modSp new del">
        <pc:chgData name="Julia Blanchard" userId="73adb783-d8e8-4349-9414-c15c0b292cbc" providerId="ADAL" clId="{DD19B57D-9E04-D642-B76D-D1AC092A8396}" dt="2022-05-29T01:27:59.286" v="2323" actId="2696"/>
        <pc:sldMkLst>
          <pc:docMk/>
          <pc:sldMk cId="1266355191" sldId="720"/>
        </pc:sldMkLst>
        <pc:spChg chg="add del mod">
          <ac:chgData name="Julia Blanchard" userId="73adb783-d8e8-4349-9414-c15c0b292cbc" providerId="ADAL" clId="{DD19B57D-9E04-D642-B76D-D1AC092A8396}" dt="2022-05-29T01:27:45.567" v="2322"/>
          <ac:spMkLst>
            <pc:docMk/>
            <pc:sldMk cId="1266355191" sldId="720"/>
            <ac:spMk id="6" creationId="{8CF99D0F-83E7-A044-89E0-DE683125ECDF}"/>
          </ac:spMkLst>
        </pc:spChg>
      </pc:sldChg>
      <pc:sldChg chg="new del modNotesTx">
        <pc:chgData name="Julia Blanchard" userId="73adb783-d8e8-4349-9414-c15c0b292cbc" providerId="ADAL" clId="{DD19B57D-9E04-D642-B76D-D1AC092A8396}" dt="2022-05-29T01:19:37.838" v="1885" actId="2696"/>
        <pc:sldMkLst>
          <pc:docMk/>
          <pc:sldMk cId="2308171136" sldId="720"/>
        </pc:sldMkLst>
      </pc:sldChg>
      <pc:sldChg chg="addSp delSp modSp new mod">
        <pc:chgData name="Julia Blanchard" userId="73adb783-d8e8-4349-9414-c15c0b292cbc" providerId="ADAL" clId="{DD19B57D-9E04-D642-B76D-D1AC092A8396}" dt="2022-05-29T01:49:24.337" v="4277" actId="1076"/>
        <pc:sldMkLst>
          <pc:docMk/>
          <pc:sldMk cId="675509581" sldId="721"/>
        </pc:sldMkLst>
        <pc:spChg chg="del">
          <ac:chgData name="Julia Blanchard" userId="73adb783-d8e8-4349-9414-c15c0b292cbc" providerId="ADAL" clId="{DD19B57D-9E04-D642-B76D-D1AC092A8396}" dt="2022-05-29T01:41:57.018" v="3536" actId="478"/>
          <ac:spMkLst>
            <pc:docMk/>
            <pc:sldMk cId="675509581" sldId="721"/>
            <ac:spMk id="2" creationId="{5F2DD512-1CFD-7844-AB17-A2384D091E27}"/>
          </ac:spMkLst>
        </pc:spChg>
        <pc:spChg chg="mod">
          <ac:chgData name="Julia Blanchard" userId="73adb783-d8e8-4349-9414-c15c0b292cbc" providerId="ADAL" clId="{DD19B57D-9E04-D642-B76D-D1AC092A8396}" dt="2022-05-29T01:49:24.337" v="4277" actId="1076"/>
          <ac:spMkLst>
            <pc:docMk/>
            <pc:sldMk cId="675509581" sldId="721"/>
            <ac:spMk id="3" creationId="{F372A4EF-48D9-254F-AC55-993E2515E38D}"/>
          </ac:spMkLst>
        </pc:spChg>
        <pc:spChg chg="add mod">
          <ac:chgData name="Julia Blanchard" userId="73adb783-d8e8-4349-9414-c15c0b292cbc" providerId="ADAL" clId="{DD19B57D-9E04-D642-B76D-D1AC092A8396}" dt="2022-05-29T01:42:02.563" v="3556" actId="20577"/>
          <ac:spMkLst>
            <pc:docMk/>
            <pc:sldMk cId="675509581" sldId="721"/>
            <ac:spMk id="6" creationId="{A1AEA6F5-9CD0-1D42-8B5E-5CA29770B045}"/>
          </ac:spMkLst>
        </pc:spChg>
      </pc:sldChg>
      <pc:sldChg chg="addSp delSp modSp new mod modAnim modNotesTx">
        <pc:chgData name="Julia Blanchard" userId="73adb783-d8e8-4349-9414-c15c0b292cbc" providerId="ADAL" clId="{DD19B57D-9E04-D642-B76D-D1AC092A8396}" dt="2022-05-29T02:40:31.327" v="6674" actId="20577"/>
        <pc:sldMkLst>
          <pc:docMk/>
          <pc:sldMk cId="2032723571" sldId="722"/>
        </pc:sldMkLst>
        <pc:spChg chg="del">
          <ac:chgData name="Julia Blanchard" userId="73adb783-d8e8-4349-9414-c15c0b292cbc" providerId="ADAL" clId="{DD19B57D-9E04-D642-B76D-D1AC092A8396}" dt="2022-05-29T01:48:38.176" v="4249" actId="478"/>
          <ac:spMkLst>
            <pc:docMk/>
            <pc:sldMk cId="2032723571" sldId="722"/>
            <ac:spMk id="2" creationId="{4F940E63-831C-1C44-8C65-213133100B2A}"/>
          </ac:spMkLst>
        </pc:spChg>
        <pc:spChg chg="del">
          <ac:chgData name="Julia Blanchard" userId="73adb783-d8e8-4349-9414-c15c0b292cbc" providerId="ADAL" clId="{DD19B57D-9E04-D642-B76D-D1AC092A8396}" dt="2022-05-29T01:49:40.507" v="4279" actId="478"/>
          <ac:spMkLst>
            <pc:docMk/>
            <pc:sldMk cId="2032723571" sldId="722"/>
            <ac:spMk id="3" creationId="{780B5170-A917-B942-8441-1D825749CBA9}"/>
          </ac:spMkLst>
        </pc:spChg>
        <pc:spChg chg="add mod">
          <ac:chgData name="Julia Blanchard" userId="73adb783-d8e8-4349-9414-c15c0b292cbc" providerId="ADAL" clId="{DD19B57D-9E04-D642-B76D-D1AC092A8396}" dt="2022-05-29T02:07:28.857" v="5707" actId="1076"/>
          <ac:spMkLst>
            <pc:docMk/>
            <pc:sldMk cId="2032723571" sldId="722"/>
            <ac:spMk id="6" creationId="{4E5511AB-7311-AD49-BB99-5A198DFC0053}"/>
          </ac:spMkLst>
        </pc:spChg>
        <pc:spChg chg="add mod">
          <ac:chgData name="Julia Blanchard" userId="73adb783-d8e8-4349-9414-c15c0b292cbc" providerId="ADAL" clId="{DD19B57D-9E04-D642-B76D-D1AC092A8396}" dt="2022-05-29T02:40:31.327" v="6674" actId="20577"/>
          <ac:spMkLst>
            <pc:docMk/>
            <pc:sldMk cId="2032723571" sldId="722"/>
            <ac:spMk id="7" creationId="{3389BD92-E5A1-EB48-BA4F-3D13DF983CDE}"/>
          </ac:spMkLst>
        </pc:spChg>
      </pc:sldChg>
      <pc:sldChg chg="addSp delSp modSp new mod modNotesTx">
        <pc:chgData name="Julia Blanchard" userId="73adb783-d8e8-4349-9414-c15c0b292cbc" providerId="ADAL" clId="{DD19B57D-9E04-D642-B76D-D1AC092A8396}" dt="2022-05-29T02:40:51.940" v="6677" actId="114"/>
        <pc:sldMkLst>
          <pc:docMk/>
          <pc:sldMk cId="3406192601" sldId="723"/>
        </pc:sldMkLst>
        <pc:spChg chg="del">
          <ac:chgData name="Julia Blanchard" userId="73adb783-d8e8-4349-9414-c15c0b292cbc" providerId="ADAL" clId="{DD19B57D-9E04-D642-B76D-D1AC092A8396}" dt="2022-05-29T02:07:12.326" v="5695" actId="478"/>
          <ac:spMkLst>
            <pc:docMk/>
            <pc:sldMk cId="3406192601" sldId="723"/>
            <ac:spMk id="2" creationId="{F31973E9-35EF-DE42-BDFD-6290DC3051C7}"/>
          </ac:spMkLst>
        </pc:spChg>
        <pc:spChg chg="del">
          <ac:chgData name="Julia Blanchard" userId="73adb783-d8e8-4349-9414-c15c0b292cbc" providerId="ADAL" clId="{DD19B57D-9E04-D642-B76D-D1AC092A8396}" dt="2022-05-29T02:07:18.199" v="5698" actId="478"/>
          <ac:spMkLst>
            <pc:docMk/>
            <pc:sldMk cId="3406192601" sldId="723"/>
            <ac:spMk id="3" creationId="{8039EE9D-EE81-8640-90F0-857F1C06C80C}"/>
          </ac:spMkLst>
        </pc:spChg>
        <pc:spChg chg="add del mod">
          <ac:chgData name="Julia Blanchard" userId="73adb783-d8e8-4349-9414-c15c0b292cbc" providerId="ADAL" clId="{DD19B57D-9E04-D642-B76D-D1AC092A8396}" dt="2022-05-29T02:07:15.805" v="5697" actId="478"/>
          <ac:spMkLst>
            <pc:docMk/>
            <pc:sldMk cId="3406192601" sldId="723"/>
            <ac:spMk id="6" creationId="{E43A896D-224E-D940-B402-BD75792E9DBD}"/>
          </ac:spMkLst>
        </pc:spChg>
        <pc:spChg chg="add mod">
          <ac:chgData name="Julia Blanchard" userId="73adb783-d8e8-4349-9414-c15c0b292cbc" providerId="ADAL" clId="{DD19B57D-9E04-D642-B76D-D1AC092A8396}" dt="2022-05-29T02:33:33.757" v="6254" actId="20577"/>
          <ac:spMkLst>
            <pc:docMk/>
            <pc:sldMk cId="3406192601" sldId="723"/>
            <ac:spMk id="7" creationId="{1A72927E-A91E-1A47-B037-BAB9A0F16B34}"/>
          </ac:spMkLst>
        </pc:spChg>
        <pc:spChg chg="add mod">
          <ac:chgData name="Julia Blanchard" userId="73adb783-d8e8-4349-9414-c15c0b292cbc" providerId="ADAL" clId="{DD19B57D-9E04-D642-B76D-D1AC092A8396}" dt="2022-05-29T02:21:55.629" v="6056" actId="1076"/>
          <ac:spMkLst>
            <pc:docMk/>
            <pc:sldMk cId="3406192601" sldId="723"/>
            <ac:spMk id="10" creationId="{4DFDB6CF-EDA8-3D4D-9987-066043FAD676}"/>
          </ac:spMkLst>
        </pc:spChg>
        <pc:spChg chg="add del mod">
          <ac:chgData name="Julia Blanchard" userId="73adb783-d8e8-4349-9414-c15c0b292cbc" providerId="ADAL" clId="{DD19B57D-9E04-D642-B76D-D1AC092A8396}" dt="2022-05-29T02:31:04.990" v="6060" actId="478"/>
          <ac:spMkLst>
            <pc:docMk/>
            <pc:sldMk cId="3406192601" sldId="723"/>
            <ac:spMk id="11" creationId="{83D01DE3-0270-484D-8EB5-D6A72920F4D0}"/>
          </ac:spMkLst>
        </pc:spChg>
        <pc:spChg chg="add mod">
          <ac:chgData name="Julia Blanchard" userId="73adb783-d8e8-4349-9414-c15c0b292cbc" providerId="ADAL" clId="{DD19B57D-9E04-D642-B76D-D1AC092A8396}" dt="2022-05-29T02:40:51.940" v="6677" actId="114"/>
          <ac:spMkLst>
            <pc:docMk/>
            <pc:sldMk cId="3406192601" sldId="723"/>
            <ac:spMk id="12" creationId="{9D9CC431-3693-164D-8BE8-E90A41B1F2D1}"/>
          </ac:spMkLst>
        </pc:spChg>
        <pc:spChg chg="add del mod">
          <ac:chgData name="Julia Blanchard" userId="73adb783-d8e8-4349-9414-c15c0b292cbc" providerId="ADAL" clId="{DD19B57D-9E04-D642-B76D-D1AC092A8396}" dt="2022-05-29T02:35:41.572" v="6483" actId="478"/>
          <ac:spMkLst>
            <pc:docMk/>
            <pc:sldMk cId="3406192601" sldId="723"/>
            <ac:spMk id="13" creationId="{BFDF30EE-4613-9849-A5CB-AB17506ADDEA}"/>
          </ac:spMkLst>
        </pc:spChg>
        <pc:spChg chg="add del mod">
          <ac:chgData name="Julia Blanchard" userId="73adb783-d8e8-4349-9414-c15c0b292cbc" providerId="ADAL" clId="{DD19B57D-9E04-D642-B76D-D1AC092A8396}" dt="2022-05-29T02:36:03.305" v="6488" actId="478"/>
          <ac:spMkLst>
            <pc:docMk/>
            <pc:sldMk cId="3406192601" sldId="723"/>
            <ac:spMk id="14" creationId="{231D0CC4-116F-814A-9EE5-065DCE1FA9B3}"/>
          </ac:spMkLst>
        </pc:spChg>
        <pc:spChg chg="add del mod">
          <ac:chgData name="Julia Blanchard" userId="73adb783-d8e8-4349-9414-c15c0b292cbc" providerId="ADAL" clId="{DD19B57D-9E04-D642-B76D-D1AC092A8396}" dt="2022-05-29T02:38:11.588" v="6528" actId="692"/>
          <ac:spMkLst>
            <pc:docMk/>
            <pc:sldMk cId="3406192601" sldId="723"/>
            <ac:spMk id="15" creationId="{CE8F4388-8DB6-EB4A-B0B9-339E6F4F9235}"/>
          </ac:spMkLst>
        </pc:spChg>
        <pc:spChg chg="add del mod">
          <ac:chgData name="Julia Blanchard" userId="73adb783-d8e8-4349-9414-c15c0b292cbc" providerId="ADAL" clId="{DD19B57D-9E04-D642-B76D-D1AC092A8396}" dt="2022-05-29T02:37:28.830" v="6524" actId="11529"/>
          <ac:spMkLst>
            <pc:docMk/>
            <pc:sldMk cId="3406192601" sldId="723"/>
            <ac:spMk id="16" creationId="{27258F9B-EB77-5049-B649-D3FC8AFFB0CE}"/>
          </ac:spMkLst>
        </pc:spChg>
        <pc:picChg chg="add del mod">
          <ac:chgData name="Julia Blanchard" userId="73adb783-d8e8-4349-9414-c15c0b292cbc" providerId="ADAL" clId="{DD19B57D-9E04-D642-B76D-D1AC092A8396}" dt="2022-05-29T02:17:02.357" v="5961" actId="478"/>
          <ac:picMkLst>
            <pc:docMk/>
            <pc:sldMk cId="3406192601" sldId="723"/>
            <ac:picMk id="8" creationId="{8420775D-C4D8-C842-B216-56F93218CD4D}"/>
          </ac:picMkLst>
        </pc:picChg>
        <pc:picChg chg="add mod">
          <ac:chgData name="Julia Blanchard" userId="73adb783-d8e8-4349-9414-c15c0b292cbc" providerId="ADAL" clId="{DD19B57D-9E04-D642-B76D-D1AC092A8396}" dt="2022-05-29T02:22:00.747" v="6058" actId="1076"/>
          <ac:picMkLst>
            <pc:docMk/>
            <pc:sldMk cId="3406192601" sldId="723"/>
            <ac:picMk id="9" creationId="{28E1A262-FC4A-C947-AEB7-29B5E7390502}"/>
          </ac:picMkLst>
        </pc:picChg>
      </pc:sldChg>
      <pc:sldChg chg="addSp modSp add mod modNotesTx">
        <pc:chgData name="Julia Blanchard" userId="73adb783-d8e8-4349-9414-c15c0b292cbc" providerId="ADAL" clId="{DD19B57D-9E04-D642-B76D-D1AC092A8396}" dt="2022-05-29T03:24:08.241" v="7188" actId="20577"/>
        <pc:sldMkLst>
          <pc:docMk/>
          <pc:sldMk cId="827004963" sldId="724"/>
        </pc:sldMkLst>
        <pc:spChg chg="mod">
          <ac:chgData name="Julia Blanchard" userId="73adb783-d8e8-4349-9414-c15c0b292cbc" providerId="ADAL" clId="{DD19B57D-9E04-D642-B76D-D1AC092A8396}" dt="2022-05-29T02:41:12.308" v="6691" actId="20577"/>
          <ac:spMkLst>
            <pc:docMk/>
            <pc:sldMk cId="827004963" sldId="724"/>
            <ac:spMk id="7" creationId="{1A72927E-A91E-1A47-B037-BAB9A0F16B34}"/>
          </ac:spMkLst>
        </pc:spChg>
        <pc:picChg chg="add mod">
          <ac:chgData name="Julia Blanchard" userId="73adb783-d8e8-4349-9414-c15c0b292cbc" providerId="ADAL" clId="{DD19B57D-9E04-D642-B76D-D1AC092A8396}" dt="2022-05-29T03:20:44.165" v="6732" actId="1076"/>
          <ac:picMkLst>
            <pc:docMk/>
            <pc:sldMk cId="827004963" sldId="724"/>
            <ac:picMk id="3" creationId="{98DF1E8B-C9E5-0D4A-9ED0-D08BB4822779}"/>
          </ac:picMkLst>
        </pc:picChg>
      </pc:sldChg>
      <pc:sldChg chg="addSp delSp modSp new mod">
        <pc:chgData name="Julia Blanchard" userId="73adb783-d8e8-4349-9414-c15c0b292cbc" providerId="ADAL" clId="{DD19B57D-9E04-D642-B76D-D1AC092A8396}" dt="2022-05-29T04:23:38.786" v="8992" actId="1076"/>
        <pc:sldMkLst>
          <pc:docMk/>
          <pc:sldMk cId="715876613" sldId="725"/>
        </pc:sldMkLst>
        <pc:spChg chg="add mod">
          <ac:chgData name="Julia Blanchard" userId="73adb783-d8e8-4349-9414-c15c0b292cbc" providerId="ADAL" clId="{DD19B57D-9E04-D642-B76D-D1AC092A8396}" dt="2022-05-29T03:26:16.657" v="7309" actId="20577"/>
          <ac:spMkLst>
            <pc:docMk/>
            <pc:sldMk cId="715876613" sldId="725"/>
            <ac:spMk id="4" creationId="{B4FF7B38-598C-F147-B3AF-1389142E6C85}"/>
          </ac:spMkLst>
        </pc:spChg>
        <pc:picChg chg="add del mod">
          <ac:chgData name="Julia Blanchard" userId="73adb783-d8e8-4349-9414-c15c0b292cbc" providerId="ADAL" clId="{DD19B57D-9E04-D642-B76D-D1AC092A8396}" dt="2022-05-29T03:25:36.766" v="7261" actId="478"/>
          <ac:picMkLst>
            <pc:docMk/>
            <pc:sldMk cId="715876613" sldId="725"/>
            <ac:picMk id="5" creationId="{820C1C04-B5D9-CD4F-8C67-85E08F056206}"/>
          </ac:picMkLst>
        </pc:picChg>
        <pc:picChg chg="add mod">
          <ac:chgData name="Julia Blanchard" userId="73adb783-d8e8-4349-9414-c15c0b292cbc" providerId="ADAL" clId="{DD19B57D-9E04-D642-B76D-D1AC092A8396}" dt="2022-05-29T03:25:49.234" v="7264" actId="14100"/>
          <ac:picMkLst>
            <pc:docMk/>
            <pc:sldMk cId="715876613" sldId="725"/>
            <ac:picMk id="7" creationId="{C301EFB1-3E69-E640-B76A-B66634991C05}"/>
          </ac:picMkLst>
        </pc:picChg>
        <pc:picChg chg="add mod">
          <ac:chgData name="Julia Blanchard" userId="73adb783-d8e8-4349-9414-c15c0b292cbc" providerId="ADAL" clId="{DD19B57D-9E04-D642-B76D-D1AC092A8396}" dt="2022-05-29T04:23:38.786" v="8992" actId="1076"/>
          <ac:picMkLst>
            <pc:docMk/>
            <pc:sldMk cId="715876613" sldId="725"/>
            <ac:picMk id="3074" creationId="{D49E31CE-6094-9D4C-924E-BF8DF7096487}"/>
          </ac:picMkLst>
        </pc:picChg>
      </pc:sldChg>
      <pc:sldChg chg="addSp delSp modSp new mod modNotesTx">
        <pc:chgData name="Julia Blanchard" userId="73adb783-d8e8-4349-9414-c15c0b292cbc" providerId="ADAL" clId="{DD19B57D-9E04-D642-B76D-D1AC092A8396}" dt="2022-05-29T03:54:07.198" v="8969" actId="20577"/>
        <pc:sldMkLst>
          <pc:docMk/>
          <pc:sldMk cId="1243210164" sldId="726"/>
        </pc:sldMkLst>
        <pc:spChg chg="add del mod">
          <ac:chgData name="Julia Blanchard" userId="73adb783-d8e8-4349-9414-c15c0b292cbc" providerId="ADAL" clId="{DD19B57D-9E04-D642-B76D-D1AC092A8396}" dt="2022-05-29T03:31:30.237" v="7905" actId="478"/>
          <ac:spMkLst>
            <pc:docMk/>
            <pc:sldMk cId="1243210164" sldId="726"/>
            <ac:spMk id="4" creationId="{946E1452-5506-6941-81ED-090DEF5866B9}"/>
          </ac:spMkLst>
        </pc:spChg>
        <pc:spChg chg="add mod">
          <ac:chgData name="Julia Blanchard" userId="73adb783-d8e8-4349-9414-c15c0b292cbc" providerId="ADAL" clId="{DD19B57D-9E04-D642-B76D-D1AC092A8396}" dt="2022-05-29T03:33:13.371" v="8032" actId="20577"/>
          <ac:spMkLst>
            <pc:docMk/>
            <pc:sldMk cId="1243210164" sldId="726"/>
            <ac:spMk id="5" creationId="{F068D294-82EF-524C-8190-A0C760C100F6}"/>
          </ac:spMkLst>
        </pc:spChg>
        <pc:picChg chg="add mod">
          <ac:chgData name="Julia Blanchard" userId="73adb783-d8e8-4349-9414-c15c0b292cbc" providerId="ADAL" clId="{DD19B57D-9E04-D642-B76D-D1AC092A8396}" dt="2022-05-29T03:32:50.006" v="7984" actId="1076"/>
          <ac:picMkLst>
            <pc:docMk/>
            <pc:sldMk cId="1243210164" sldId="726"/>
            <ac:picMk id="7" creationId="{C0300F8D-0359-E04A-9158-0C68A3E62225}"/>
          </ac:picMkLst>
        </pc:picChg>
        <pc:cxnChg chg="add mod">
          <ac:chgData name="Julia Blanchard" userId="73adb783-d8e8-4349-9414-c15c0b292cbc" providerId="ADAL" clId="{DD19B57D-9E04-D642-B76D-D1AC092A8396}" dt="2022-05-29T03:53:26.804" v="8907" actId="692"/>
          <ac:cxnSpMkLst>
            <pc:docMk/>
            <pc:sldMk cId="1243210164" sldId="726"/>
            <ac:cxnSpMk id="9" creationId="{7727DF4B-E49F-0E45-B076-B5F63B216919}"/>
          </ac:cxnSpMkLst>
        </pc:cxnChg>
      </pc:sldChg>
      <pc:sldChg chg="addSp delSp modSp add mod modNotesTx">
        <pc:chgData name="Julia Blanchard" userId="73adb783-d8e8-4349-9414-c15c0b292cbc" providerId="ADAL" clId="{DD19B57D-9E04-D642-B76D-D1AC092A8396}" dt="2022-05-29T03:39:27.974" v="8583" actId="20577"/>
        <pc:sldMkLst>
          <pc:docMk/>
          <pc:sldMk cId="2076561885" sldId="727"/>
        </pc:sldMkLst>
        <pc:spChg chg="mod">
          <ac:chgData name="Julia Blanchard" userId="73adb783-d8e8-4349-9414-c15c0b292cbc" providerId="ADAL" clId="{DD19B57D-9E04-D642-B76D-D1AC092A8396}" dt="2022-05-29T03:31:42.757" v="7908" actId="1076"/>
          <ac:spMkLst>
            <pc:docMk/>
            <pc:sldMk cId="2076561885" sldId="727"/>
            <ac:spMk id="4" creationId="{B4FF7B38-598C-F147-B3AF-1389142E6C85}"/>
          </ac:spMkLst>
        </pc:spChg>
        <pc:spChg chg="add del mod">
          <ac:chgData name="Julia Blanchard" userId="73adb783-d8e8-4349-9414-c15c0b292cbc" providerId="ADAL" clId="{DD19B57D-9E04-D642-B76D-D1AC092A8396}" dt="2022-05-29T03:28:24.887" v="7490" actId="478"/>
          <ac:spMkLst>
            <pc:docMk/>
            <pc:sldMk cId="2076561885" sldId="727"/>
            <ac:spMk id="8" creationId="{3058F32E-B0E5-F54C-8A8B-3988FFA1E116}"/>
          </ac:spMkLst>
        </pc:spChg>
        <pc:spChg chg="add mod">
          <ac:chgData name="Julia Blanchard" userId="73adb783-d8e8-4349-9414-c15c0b292cbc" providerId="ADAL" clId="{DD19B57D-9E04-D642-B76D-D1AC092A8396}" dt="2022-05-29T03:39:27.974" v="8583" actId="20577"/>
          <ac:spMkLst>
            <pc:docMk/>
            <pc:sldMk cId="2076561885" sldId="727"/>
            <ac:spMk id="9" creationId="{FAE43F4C-8044-934D-B9B8-136AF98D6C76}"/>
          </ac:spMkLst>
        </pc:spChg>
        <pc:picChg chg="add mod modCrop">
          <ac:chgData name="Julia Blanchard" userId="73adb783-d8e8-4349-9414-c15c0b292cbc" providerId="ADAL" clId="{DD19B57D-9E04-D642-B76D-D1AC092A8396}" dt="2022-05-29T03:28:28.847" v="7491" actId="14100"/>
          <ac:picMkLst>
            <pc:docMk/>
            <pc:sldMk cId="2076561885" sldId="727"/>
            <ac:picMk id="6" creationId="{DF793E07-CFF1-7D40-A32C-2B1C0481788D}"/>
          </ac:picMkLst>
        </pc:picChg>
        <pc:picChg chg="del">
          <ac:chgData name="Julia Blanchard" userId="73adb783-d8e8-4349-9414-c15c0b292cbc" providerId="ADAL" clId="{DD19B57D-9E04-D642-B76D-D1AC092A8396}" dt="2022-05-29T03:27:14.424" v="7390" actId="478"/>
          <ac:picMkLst>
            <pc:docMk/>
            <pc:sldMk cId="2076561885" sldId="727"/>
            <ac:picMk id="7" creationId="{C301EFB1-3E69-E640-B76A-B66634991C05}"/>
          </ac:picMkLst>
        </pc:picChg>
      </pc:sldChg>
      <pc:sldChg chg="addSp delSp modSp add mod">
        <pc:chgData name="Julia Blanchard" userId="73adb783-d8e8-4349-9414-c15c0b292cbc" providerId="ADAL" clId="{DD19B57D-9E04-D642-B76D-D1AC092A8396}" dt="2022-05-29T05:13:58.376" v="10519" actId="20577"/>
        <pc:sldMkLst>
          <pc:docMk/>
          <pc:sldMk cId="2826365185" sldId="728"/>
        </pc:sldMkLst>
        <pc:spChg chg="mod">
          <ac:chgData name="Julia Blanchard" userId="73adb783-d8e8-4349-9414-c15c0b292cbc" providerId="ADAL" clId="{DD19B57D-9E04-D642-B76D-D1AC092A8396}" dt="2022-05-29T05:13:58.376" v="10519" actId="20577"/>
          <ac:spMkLst>
            <pc:docMk/>
            <pc:sldMk cId="2826365185" sldId="728"/>
            <ac:spMk id="5" creationId="{F068D294-82EF-524C-8190-A0C760C100F6}"/>
          </ac:spMkLst>
        </pc:spChg>
        <pc:picChg chg="del">
          <ac:chgData name="Julia Blanchard" userId="73adb783-d8e8-4349-9414-c15c0b292cbc" providerId="ADAL" clId="{DD19B57D-9E04-D642-B76D-D1AC092A8396}" dt="2022-05-29T03:35:29.653" v="8249" actId="478"/>
          <ac:picMkLst>
            <pc:docMk/>
            <pc:sldMk cId="2826365185" sldId="728"/>
            <ac:picMk id="7" creationId="{C0300F8D-0359-E04A-9158-0C68A3E62225}"/>
          </ac:picMkLst>
        </pc:picChg>
        <pc:picChg chg="add mod">
          <ac:chgData name="Julia Blanchard" userId="73adb783-d8e8-4349-9414-c15c0b292cbc" providerId="ADAL" clId="{DD19B57D-9E04-D642-B76D-D1AC092A8396}" dt="2022-05-29T05:13:48.622" v="10494" actId="1076"/>
          <ac:picMkLst>
            <pc:docMk/>
            <pc:sldMk cId="2826365185" sldId="728"/>
            <ac:picMk id="8" creationId="{2C63CB89-0C97-1444-8EE7-5ABB2FBB0337}"/>
          </ac:picMkLst>
        </pc:picChg>
        <pc:cxnChg chg="add del mod">
          <ac:chgData name="Julia Blanchard" userId="73adb783-d8e8-4349-9414-c15c0b292cbc" providerId="ADAL" clId="{DD19B57D-9E04-D642-B76D-D1AC092A8396}" dt="2022-05-29T05:10:02.530" v="10392" actId="478"/>
          <ac:cxnSpMkLst>
            <pc:docMk/>
            <pc:sldMk cId="2826365185" sldId="728"/>
            <ac:cxnSpMk id="6" creationId="{3BC9D9AD-09C6-6546-B0FB-E5911A8C069F}"/>
          </ac:cxnSpMkLst>
        </pc:cxnChg>
      </pc:sldChg>
      <pc:sldChg chg="addSp modSp new mod">
        <pc:chgData name="Julia Blanchard" userId="73adb783-d8e8-4349-9414-c15c0b292cbc" providerId="ADAL" clId="{DD19B57D-9E04-D642-B76D-D1AC092A8396}" dt="2022-05-29T04:55:43.767" v="10389" actId="1038"/>
        <pc:sldMkLst>
          <pc:docMk/>
          <pc:sldMk cId="3682536293" sldId="729"/>
        </pc:sldMkLst>
        <pc:spChg chg="add mod">
          <ac:chgData name="Julia Blanchard" userId="73adb783-d8e8-4349-9414-c15c0b292cbc" providerId="ADAL" clId="{DD19B57D-9E04-D642-B76D-D1AC092A8396}" dt="2022-05-29T04:24:45.190" v="9067" actId="20577"/>
          <ac:spMkLst>
            <pc:docMk/>
            <pc:sldMk cId="3682536293" sldId="729"/>
            <ac:spMk id="4" creationId="{41937D00-040B-484C-A43E-9C1D277E507B}"/>
          </ac:spMkLst>
        </pc:spChg>
        <pc:picChg chg="add mod">
          <ac:chgData name="Julia Blanchard" userId="73adb783-d8e8-4349-9414-c15c0b292cbc" providerId="ADAL" clId="{DD19B57D-9E04-D642-B76D-D1AC092A8396}" dt="2022-05-29T04:54:36.129" v="10381" actId="1076"/>
          <ac:picMkLst>
            <pc:docMk/>
            <pc:sldMk cId="3682536293" sldId="729"/>
            <ac:picMk id="6" creationId="{3CCB0769-A8C3-1446-B067-FABE2E65C4C6}"/>
          </ac:picMkLst>
        </pc:picChg>
        <pc:picChg chg="add mod">
          <ac:chgData name="Julia Blanchard" userId="73adb783-d8e8-4349-9414-c15c0b292cbc" providerId="ADAL" clId="{DD19B57D-9E04-D642-B76D-D1AC092A8396}" dt="2022-05-29T04:54:33.606" v="10380" actId="1076"/>
          <ac:picMkLst>
            <pc:docMk/>
            <pc:sldMk cId="3682536293" sldId="729"/>
            <ac:picMk id="8" creationId="{605A636C-6D9B-D347-A745-962748D28FF0}"/>
          </ac:picMkLst>
        </pc:picChg>
        <pc:cxnChg chg="add mod">
          <ac:chgData name="Julia Blanchard" userId="73adb783-d8e8-4349-9414-c15c0b292cbc" providerId="ADAL" clId="{DD19B57D-9E04-D642-B76D-D1AC092A8396}" dt="2022-05-29T04:55:43.767" v="10389" actId="1038"/>
          <ac:cxnSpMkLst>
            <pc:docMk/>
            <pc:sldMk cId="3682536293" sldId="729"/>
            <ac:cxnSpMk id="9" creationId="{C052F659-9031-C14D-AB34-6C74F5EE3706}"/>
          </ac:cxnSpMkLst>
        </pc:cxnChg>
      </pc:sldChg>
      <pc:sldChg chg="addSp delSp modSp new mod modAnim">
        <pc:chgData name="Julia Blanchard" userId="73adb783-d8e8-4349-9414-c15c0b292cbc" providerId="ADAL" clId="{DD19B57D-9E04-D642-B76D-D1AC092A8396}" dt="2022-05-29T04:56:41.484" v="10390"/>
        <pc:sldMkLst>
          <pc:docMk/>
          <pc:sldMk cId="3003439514" sldId="730"/>
        </pc:sldMkLst>
        <pc:spChg chg="add mod">
          <ac:chgData name="Julia Blanchard" userId="73adb783-d8e8-4349-9414-c15c0b292cbc" providerId="ADAL" clId="{DD19B57D-9E04-D642-B76D-D1AC092A8396}" dt="2022-05-29T04:50:29.354" v="10279" actId="1076"/>
          <ac:spMkLst>
            <pc:docMk/>
            <pc:sldMk cId="3003439514" sldId="730"/>
            <ac:spMk id="4" creationId="{2ABB651E-5268-364F-BAE6-ADE75C5EE0DC}"/>
          </ac:spMkLst>
        </pc:spChg>
        <pc:spChg chg="add mod">
          <ac:chgData name="Julia Blanchard" userId="73adb783-d8e8-4349-9414-c15c0b292cbc" providerId="ADAL" clId="{DD19B57D-9E04-D642-B76D-D1AC092A8396}" dt="2022-05-29T04:50:06.485" v="10277" actId="20577"/>
          <ac:spMkLst>
            <pc:docMk/>
            <pc:sldMk cId="3003439514" sldId="730"/>
            <ac:spMk id="5" creationId="{14E78238-9B2E-A243-B4B6-3B9447205C2F}"/>
          </ac:spMkLst>
        </pc:spChg>
        <pc:spChg chg="add mod">
          <ac:chgData name="Julia Blanchard" userId="73adb783-d8e8-4349-9414-c15c0b292cbc" providerId="ADAL" clId="{DD19B57D-9E04-D642-B76D-D1AC092A8396}" dt="2022-05-29T04:49:57.182" v="10271" actId="20577"/>
          <ac:spMkLst>
            <pc:docMk/>
            <pc:sldMk cId="3003439514" sldId="730"/>
            <ac:spMk id="9" creationId="{8BDD723A-0CB4-1D4C-A327-6BFEFFE49F62}"/>
          </ac:spMkLst>
        </pc:spChg>
        <pc:spChg chg="add mod">
          <ac:chgData name="Julia Blanchard" userId="73adb783-d8e8-4349-9414-c15c0b292cbc" providerId="ADAL" clId="{DD19B57D-9E04-D642-B76D-D1AC092A8396}" dt="2022-05-29T04:53:57.514" v="10371" actId="1076"/>
          <ac:spMkLst>
            <pc:docMk/>
            <pc:sldMk cId="3003439514" sldId="730"/>
            <ac:spMk id="10" creationId="{BD8D6CE4-86C5-884E-9848-3C5E5C1160A3}"/>
          </ac:spMkLst>
        </pc:spChg>
        <pc:picChg chg="add mod">
          <ac:chgData name="Julia Blanchard" userId="73adb783-d8e8-4349-9414-c15c0b292cbc" providerId="ADAL" clId="{DD19B57D-9E04-D642-B76D-D1AC092A8396}" dt="2022-05-29T04:53:56.770" v="10370" actId="1076"/>
          <ac:picMkLst>
            <pc:docMk/>
            <pc:sldMk cId="3003439514" sldId="730"/>
            <ac:picMk id="11" creationId="{2A50C9C3-50F3-A844-8FF9-A6B27AE345D4}"/>
          </ac:picMkLst>
        </pc:picChg>
        <pc:picChg chg="add del mod">
          <ac:chgData name="Julia Blanchard" userId="73adb783-d8e8-4349-9414-c15c0b292cbc" providerId="ADAL" clId="{DD19B57D-9E04-D642-B76D-D1AC092A8396}" dt="2022-05-29T04:45:24.999" v="10106" actId="478"/>
          <ac:picMkLst>
            <pc:docMk/>
            <pc:sldMk cId="3003439514" sldId="730"/>
            <ac:picMk id="4098" creationId="{1BA3C5E6-06AE-5642-A003-72E18500A353}"/>
          </ac:picMkLst>
        </pc:picChg>
        <pc:picChg chg="add mod">
          <ac:chgData name="Julia Blanchard" userId="73adb783-d8e8-4349-9414-c15c0b292cbc" providerId="ADAL" clId="{DD19B57D-9E04-D642-B76D-D1AC092A8396}" dt="2022-05-29T04:51:30.037" v="10340" actId="14100"/>
          <ac:picMkLst>
            <pc:docMk/>
            <pc:sldMk cId="3003439514" sldId="730"/>
            <ac:picMk id="4100" creationId="{729B35CA-826E-6244-A281-5C5DD53FA8E7}"/>
          </ac:picMkLst>
        </pc:picChg>
        <pc:picChg chg="add mod">
          <ac:chgData name="Julia Blanchard" userId="73adb783-d8e8-4349-9414-c15c0b292cbc" providerId="ADAL" clId="{DD19B57D-9E04-D642-B76D-D1AC092A8396}" dt="2022-05-29T04:48:04.110" v="10168" actId="1076"/>
          <ac:picMkLst>
            <pc:docMk/>
            <pc:sldMk cId="3003439514" sldId="730"/>
            <ac:picMk id="4102" creationId="{1E5CC2E0-6DCF-B042-9FF2-5AF07D764DC3}"/>
          </ac:picMkLst>
        </pc:picChg>
      </pc:sldChg>
      <pc:sldMasterChg chg="delSldLayout">
        <pc:chgData name="Julia Blanchard" userId="73adb783-d8e8-4349-9414-c15c0b292cbc" providerId="ADAL" clId="{DD19B57D-9E04-D642-B76D-D1AC092A8396}" dt="2022-05-29T01:29:57.422" v="2388" actId="2696"/>
        <pc:sldMasterMkLst>
          <pc:docMk/>
          <pc:sldMasterMk cId="3926672469" sldId="2147483666"/>
        </pc:sldMasterMkLst>
        <pc:sldLayoutChg chg="del">
          <pc:chgData name="Julia Blanchard" userId="73adb783-d8e8-4349-9414-c15c0b292cbc" providerId="ADAL" clId="{DD19B57D-9E04-D642-B76D-D1AC092A8396}" dt="2022-05-29T01:29:57.422" v="2388" actId="2696"/>
          <pc:sldLayoutMkLst>
            <pc:docMk/>
            <pc:sldMasterMk cId="3926672469" sldId="2147483666"/>
            <pc:sldLayoutMk cId="4273994156" sldId="2147484014"/>
          </pc:sldLayoutMkLst>
        </pc:sldLayoutChg>
      </pc:sldMasterChg>
    </pc:docChg>
  </pc:docChgLst>
  <pc:docChgLst>
    <pc:chgData name="Romain Forestier" userId="600916a8-8eff-4dcb-9ef0-d24cfc79798a" providerId="ADAL" clId="{8E23CF5F-E84A-41ED-9427-104CDC659836}"/>
    <pc:docChg chg="undo custSel addSld modSld sldOrd">
      <pc:chgData name="Romain Forestier" userId="600916a8-8eff-4dcb-9ef0-d24cfc79798a" providerId="ADAL" clId="{8E23CF5F-E84A-41ED-9427-104CDC659836}" dt="2022-06-01T18:11:18.749" v="902" actId="1038"/>
      <pc:docMkLst>
        <pc:docMk/>
      </pc:docMkLst>
      <pc:sldChg chg="modNotesTx">
        <pc:chgData name="Romain Forestier" userId="600916a8-8eff-4dcb-9ef0-d24cfc79798a" providerId="ADAL" clId="{8E23CF5F-E84A-41ED-9427-104CDC659836}" dt="2022-05-31T05:41:38.735" v="113"/>
        <pc:sldMkLst>
          <pc:docMk/>
          <pc:sldMk cId="1219484571" sldId="368"/>
        </pc:sldMkLst>
      </pc:sldChg>
      <pc:sldChg chg="addSp delSp modSp mod">
        <pc:chgData name="Romain Forestier" userId="600916a8-8eff-4dcb-9ef0-d24cfc79798a" providerId="ADAL" clId="{8E23CF5F-E84A-41ED-9427-104CDC659836}" dt="2022-06-01T07:38:33.566" v="721" actId="14100"/>
        <pc:sldMkLst>
          <pc:docMk/>
          <pc:sldMk cId="1907479008" sldId="716"/>
        </pc:sldMkLst>
        <pc:picChg chg="add mod">
          <ac:chgData name="Romain Forestier" userId="600916a8-8eff-4dcb-9ef0-d24cfc79798a" providerId="ADAL" clId="{8E23CF5F-E84A-41ED-9427-104CDC659836}" dt="2022-06-01T07:38:33.566" v="721" actId="14100"/>
          <ac:picMkLst>
            <pc:docMk/>
            <pc:sldMk cId="1907479008" sldId="716"/>
            <ac:picMk id="6" creationId="{A5E7CC91-48C1-3631-8315-2CBAFD06D372}"/>
          </ac:picMkLst>
        </pc:picChg>
        <pc:picChg chg="del">
          <ac:chgData name="Romain Forestier" userId="600916a8-8eff-4dcb-9ef0-d24cfc79798a" providerId="ADAL" clId="{8E23CF5F-E84A-41ED-9427-104CDC659836}" dt="2022-06-01T07:38:19.322" v="716" actId="478"/>
          <ac:picMkLst>
            <pc:docMk/>
            <pc:sldMk cId="1907479008" sldId="716"/>
            <ac:picMk id="8" creationId="{F1868345-F6AD-A44C-98CA-32CD1D5333B7}"/>
          </ac:picMkLst>
        </pc:picChg>
      </pc:sldChg>
      <pc:sldChg chg="modSp mod modNotesTx">
        <pc:chgData name="Romain Forestier" userId="600916a8-8eff-4dcb-9ef0-d24cfc79798a" providerId="ADAL" clId="{8E23CF5F-E84A-41ED-9427-104CDC659836}" dt="2022-06-01T13:19:38.878" v="894" actId="113"/>
        <pc:sldMkLst>
          <pc:docMk/>
          <pc:sldMk cId="2401531257" sldId="719"/>
        </pc:sldMkLst>
        <pc:spChg chg="mod">
          <ac:chgData name="Romain Forestier" userId="600916a8-8eff-4dcb-9ef0-d24cfc79798a" providerId="ADAL" clId="{8E23CF5F-E84A-41ED-9427-104CDC659836}" dt="2022-06-01T13:19:38.878" v="894" actId="113"/>
          <ac:spMkLst>
            <pc:docMk/>
            <pc:sldMk cId="2401531257" sldId="719"/>
            <ac:spMk id="6" creationId="{2264D297-5AE0-D84C-A550-31E46ED11266}"/>
          </ac:spMkLst>
        </pc:spChg>
      </pc:sldChg>
      <pc:sldChg chg="modNotesTx">
        <pc:chgData name="Romain Forestier" userId="600916a8-8eff-4dcb-9ef0-d24cfc79798a" providerId="ADAL" clId="{8E23CF5F-E84A-41ED-9427-104CDC659836}" dt="2022-06-01T07:17:58.328" v="698" actId="20577"/>
        <pc:sldMkLst>
          <pc:docMk/>
          <pc:sldMk cId="201810362" sldId="720"/>
        </pc:sldMkLst>
      </pc:sldChg>
      <pc:sldChg chg="modSp">
        <pc:chgData name="Romain Forestier" userId="600916a8-8eff-4dcb-9ef0-d24cfc79798a" providerId="ADAL" clId="{8E23CF5F-E84A-41ED-9427-104CDC659836}" dt="2022-06-01T07:20:35.789" v="699" actId="113"/>
        <pc:sldMkLst>
          <pc:docMk/>
          <pc:sldMk cId="2032723571" sldId="722"/>
        </pc:sldMkLst>
        <pc:spChg chg="mod">
          <ac:chgData name="Romain Forestier" userId="600916a8-8eff-4dcb-9ef0-d24cfc79798a" providerId="ADAL" clId="{8E23CF5F-E84A-41ED-9427-104CDC659836}" dt="2022-06-01T07:20:35.789" v="699" actId="113"/>
          <ac:spMkLst>
            <pc:docMk/>
            <pc:sldMk cId="2032723571" sldId="722"/>
            <ac:spMk id="7" creationId="{3389BD92-E5A1-EB48-BA4F-3D13DF983CDE}"/>
          </ac:spMkLst>
        </pc:spChg>
      </pc:sldChg>
      <pc:sldChg chg="addSp delSp modSp mod">
        <pc:chgData name="Romain Forestier" userId="600916a8-8eff-4dcb-9ef0-d24cfc79798a" providerId="ADAL" clId="{8E23CF5F-E84A-41ED-9427-104CDC659836}" dt="2022-06-01T07:33:58.179" v="715" actId="1076"/>
        <pc:sldMkLst>
          <pc:docMk/>
          <pc:sldMk cId="827004963" sldId="724"/>
        </pc:sldMkLst>
        <pc:picChg chg="del">
          <ac:chgData name="Romain Forestier" userId="600916a8-8eff-4dcb-9ef0-d24cfc79798a" providerId="ADAL" clId="{8E23CF5F-E84A-41ED-9427-104CDC659836}" dt="2022-06-01T07:32:49.322" v="700" actId="478"/>
          <ac:picMkLst>
            <pc:docMk/>
            <pc:sldMk cId="827004963" sldId="724"/>
            <ac:picMk id="3" creationId="{98DF1E8B-C9E5-0D4A-9ED0-D08BB4822779}"/>
          </ac:picMkLst>
        </pc:picChg>
        <pc:picChg chg="add del mod">
          <ac:chgData name="Romain Forestier" userId="600916a8-8eff-4dcb-9ef0-d24cfc79798a" providerId="ADAL" clId="{8E23CF5F-E84A-41ED-9427-104CDC659836}" dt="2022-06-01T07:33:27.929" v="708" actId="478"/>
          <ac:picMkLst>
            <pc:docMk/>
            <pc:sldMk cId="827004963" sldId="724"/>
            <ac:picMk id="6" creationId="{F0FCC7E1-C881-14EA-A6AE-F2A48FEDA1DB}"/>
          </ac:picMkLst>
        </pc:picChg>
        <pc:picChg chg="add mod">
          <ac:chgData name="Romain Forestier" userId="600916a8-8eff-4dcb-9ef0-d24cfc79798a" providerId="ADAL" clId="{8E23CF5F-E84A-41ED-9427-104CDC659836}" dt="2022-06-01T07:33:58.179" v="715" actId="1076"/>
          <ac:picMkLst>
            <pc:docMk/>
            <pc:sldMk cId="827004963" sldId="724"/>
            <ac:picMk id="9" creationId="{4EFA102D-4ECA-43E2-6503-188D4C9206FE}"/>
          </ac:picMkLst>
        </pc:picChg>
      </pc:sldChg>
      <pc:sldChg chg="addSp delSp modSp mod">
        <pc:chgData name="Romain Forestier" userId="600916a8-8eff-4dcb-9ef0-d24cfc79798a" providerId="ADAL" clId="{8E23CF5F-E84A-41ED-9427-104CDC659836}" dt="2022-06-01T18:08:02.706" v="897" actId="1076"/>
        <pc:sldMkLst>
          <pc:docMk/>
          <pc:sldMk cId="715876613" sldId="725"/>
        </pc:sldMkLst>
        <pc:picChg chg="add mod">
          <ac:chgData name="Romain Forestier" userId="600916a8-8eff-4dcb-9ef0-d24cfc79798a" providerId="ADAL" clId="{8E23CF5F-E84A-41ED-9427-104CDC659836}" dt="2022-06-01T18:08:02.706" v="897" actId="1076"/>
          <ac:picMkLst>
            <pc:docMk/>
            <pc:sldMk cId="715876613" sldId="725"/>
            <ac:picMk id="6" creationId="{843716C3-E695-656C-E764-A39ABCF5A48B}"/>
          </ac:picMkLst>
        </pc:picChg>
        <pc:picChg chg="del">
          <ac:chgData name="Romain Forestier" userId="600916a8-8eff-4dcb-9ef0-d24cfc79798a" providerId="ADAL" clId="{8E23CF5F-E84A-41ED-9427-104CDC659836}" dt="2022-06-01T07:43:18.762" v="722" actId="478"/>
          <ac:picMkLst>
            <pc:docMk/>
            <pc:sldMk cId="715876613" sldId="725"/>
            <ac:picMk id="7" creationId="{C301EFB1-3E69-E640-B76A-B66634991C05}"/>
          </ac:picMkLst>
        </pc:picChg>
      </pc:sldChg>
      <pc:sldChg chg="modSp mod">
        <pc:chgData name="Romain Forestier" userId="600916a8-8eff-4dcb-9ef0-d24cfc79798a" providerId="ADAL" clId="{8E23CF5F-E84A-41ED-9427-104CDC659836}" dt="2022-06-01T12:52:06.696" v="838" actId="122"/>
        <pc:sldMkLst>
          <pc:docMk/>
          <pc:sldMk cId="1243210164" sldId="726"/>
        </pc:sldMkLst>
        <pc:spChg chg="mod">
          <ac:chgData name="Romain Forestier" userId="600916a8-8eff-4dcb-9ef0-d24cfc79798a" providerId="ADAL" clId="{8E23CF5F-E84A-41ED-9427-104CDC659836}" dt="2022-06-01T12:52:06.696" v="838" actId="122"/>
          <ac:spMkLst>
            <pc:docMk/>
            <pc:sldMk cId="1243210164" sldId="726"/>
            <ac:spMk id="5" creationId="{F068D294-82EF-524C-8190-A0C760C100F6}"/>
          </ac:spMkLst>
        </pc:spChg>
      </pc:sldChg>
      <pc:sldChg chg="addSp delSp modSp mod">
        <pc:chgData name="Romain Forestier" userId="600916a8-8eff-4dcb-9ef0-d24cfc79798a" providerId="ADAL" clId="{8E23CF5F-E84A-41ED-9427-104CDC659836}" dt="2022-06-01T07:50:42.867" v="764" actId="20577"/>
        <pc:sldMkLst>
          <pc:docMk/>
          <pc:sldMk cId="2076561885" sldId="727"/>
        </pc:sldMkLst>
        <pc:spChg chg="mod">
          <ac:chgData name="Romain Forestier" userId="600916a8-8eff-4dcb-9ef0-d24cfc79798a" providerId="ADAL" clId="{8E23CF5F-E84A-41ED-9427-104CDC659836}" dt="2022-06-01T07:50:42.867" v="764" actId="20577"/>
          <ac:spMkLst>
            <pc:docMk/>
            <pc:sldMk cId="2076561885" sldId="727"/>
            <ac:spMk id="9" creationId="{FAE43F4C-8044-934D-B9B8-136AF98D6C76}"/>
          </ac:spMkLst>
        </pc:spChg>
        <pc:picChg chg="del">
          <ac:chgData name="Romain Forestier" userId="600916a8-8eff-4dcb-9ef0-d24cfc79798a" providerId="ADAL" clId="{8E23CF5F-E84A-41ED-9427-104CDC659836}" dt="2022-06-01T07:49:12.969" v="726" actId="478"/>
          <ac:picMkLst>
            <pc:docMk/>
            <pc:sldMk cId="2076561885" sldId="727"/>
            <ac:picMk id="6" creationId="{DF793E07-CFF1-7D40-A32C-2B1C0481788D}"/>
          </ac:picMkLst>
        </pc:picChg>
        <pc:picChg chg="add del mod">
          <ac:chgData name="Romain Forestier" userId="600916a8-8eff-4dcb-9ef0-d24cfc79798a" providerId="ADAL" clId="{8E23CF5F-E84A-41ED-9427-104CDC659836}" dt="2022-06-01T07:49:37.403" v="733" actId="478"/>
          <ac:picMkLst>
            <pc:docMk/>
            <pc:sldMk cId="2076561885" sldId="727"/>
            <ac:picMk id="7" creationId="{3603D6AF-600F-D15B-8C18-E43635D991BD}"/>
          </ac:picMkLst>
        </pc:picChg>
        <pc:picChg chg="add mod">
          <ac:chgData name="Romain Forestier" userId="600916a8-8eff-4dcb-9ef0-d24cfc79798a" providerId="ADAL" clId="{8E23CF5F-E84A-41ED-9427-104CDC659836}" dt="2022-06-01T07:49:55.827" v="737" actId="1076"/>
          <ac:picMkLst>
            <pc:docMk/>
            <pc:sldMk cId="2076561885" sldId="727"/>
            <ac:picMk id="10" creationId="{34F3D1F3-5C3C-F2E7-CBC6-F277903984C0}"/>
          </ac:picMkLst>
        </pc:picChg>
      </pc:sldChg>
      <pc:sldChg chg="ord">
        <pc:chgData name="Romain Forestier" userId="600916a8-8eff-4dcb-9ef0-d24cfc79798a" providerId="ADAL" clId="{8E23CF5F-E84A-41ED-9427-104CDC659836}" dt="2022-06-01T13:14:56.286" v="885"/>
        <pc:sldMkLst>
          <pc:docMk/>
          <pc:sldMk cId="2826365185" sldId="728"/>
        </pc:sldMkLst>
      </pc:sldChg>
      <pc:sldChg chg="modSp mod ord">
        <pc:chgData name="Romain Forestier" userId="600916a8-8eff-4dcb-9ef0-d24cfc79798a" providerId="ADAL" clId="{8E23CF5F-E84A-41ED-9427-104CDC659836}" dt="2022-06-01T08:07:29.124" v="770"/>
        <pc:sldMkLst>
          <pc:docMk/>
          <pc:sldMk cId="3682536293" sldId="729"/>
        </pc:sldMkLst>
        <pc:picChg chg="mod">
          <ac:chgData name="Romain Forestier" userId="600916a8-8eff-4dcb-9ef0-d24cfc79798a" providerId="ADAL" clId="{8E23CF5F-E84A-41ED-9427-104CDC659836}" dt="2022-06-01T07:52:10.219" v="768" actId="14100"/>
          <ac:picMkLst>
            <pc:docMk/>
            <pc:sldMk cId="3682536293" sldId="729"/>
            <ac:picMk id="6" creationId="{3CCB0769-A8C3-1446-B067-FABE2E65C4C6}"/>
          </ac:picMkLst>
        </pc:picChg>
        <pc:picChg chg="ord">
          <ac:chgData name="Romain Forestier" userId="600916a8-8eff-4dcb-9ef0-d24cfc79798a" providerId="ADAL" clId="{8E23CF5F-E84A-41ED-9427-104CDC659836}" dt="2022-06-01T07:52:09.835" v="767" actId="167"/>
          <ac:picMkLst>
            <pc:docMk/>
            <pc:sldMk cId="3682536293" sldId="729"/>
            <ac:picMk id="8" creationId="{605A636C-6D9B-D347-A745-962748D28FF0}"/>
          </ac:picMkLst>
        </pc:picChg>
      </pc:sldChg>
      <pc:sldChg chg="modNotesTx">
        <pc:chgData name="Romain Forestier" userId="600916a8-8eff-4dcb-9ef0-d24cfc79798a" providerId="ADAL" clId="{8E23CF5F-E84A-41ED-9427-104CDC659836}" dt="2022-05-31T06:25:16.446" v="196" actId="20577"/>
        <pc:sldMkLst>
          <pc:docMk/>
          <pc:sldMk cId="3003439514" sldId="730"/>
        </pc:sldMkLst>
      </pc:sldChg>
      <pc:sldChg chg="addSp modSp new mod ord">
        <pc:chgData name="Romain Forestier" userId="600916a8-8eff-4dcb-9ef0-d24cfc79798a" providerId="ADAL" clId="{8E23CF5F-E84A-41ED-9427-104CDC659836}" dt="2022-06-01T12:39:32.525" v="837" actId="122"/>
        <pc:sldMkLst>
          <pc:docMk/>
          <pc:sldMk cId="2694225437" sldId="731"/>
        </pc:sldMkLst>
        <pc:spChg chg="add mod">
          <ac:chgData name="Romain Forestier" userId="600916a8-8eff-4dcb-9ef0-d24cfc79798a" providerId="ADAL" clId="{8E23CF5F-E84A-41ED-9427-104CDC659836}" dt="2022-06-01T12:39:32.525" v="837" actId="122"/>
          <ac:spMkLst>
            <pc:docMk/>
            <pc:sldMk cId="2694225437" sldId="731"/>
            <ac:spMk id="7" creationId="{42A018D2-BF5E-EBE0-3CA5-0B32E3CA91A7}"/>
          </ac:spMkLst>
        </pc:spChg>
        <pc:picChg chg="add mod">
          <ac:chgData name="Romain Forestier" userId="600916a8-8eff-4dcb-9ef0-d24cfc79798a" providerId="ADAL" clId="{8E23CF5F-E84A-41ED-9427-104CDC659836}" dt="2022-06-01T12:38:06.074" v="776" actId="962"/>
          <ac:picMkLst>
            <pc:docMk/>
            <pc:sldMk cId="2694225437" sldId="731"/>
            <ac:picMk id="5" creationId="{0814453B-2BC7-E615-EAA9-A9A9552D2809}"/>
          </ac:picMkLst>
        </pc:picChg>
      </pc:sldChg>
      <pc:sldChg chg="addSp delSp modSp new mod">
        <pc:chgData name="Romain Forestier" userId="600916a8-8eff-4dcb-9ef0-d24cfc79798a" providerId="ADAL" clId="{8E23CF5F-E84A-41ED-9427-104CDC659836}" dt="2022-06-01T18:11:18.749" v="902" actId="1038"/>
        <pc:sldMkLst>
          <pc:docMk/>
          <pc:sldMk cId="598688858" sldId="732"/>
        </pc:sldMkLst>
        <pc:spChg chg="add mod">
          <ac:chgData name="Romain Forestier" userId="600916a8-8eff-4dcb-9ef0-d24cfc79798a" providerId="ADAL" clId="{8E23CF5F-E84A-41ED-9427-104CDC659836}" dt="2022-06-01T12:58:13.955" v="883" actId="20577"/>
          <ac:spMkLst>
            <pc:docMk/>
            <pc:sldMk cId="598688858" sldId="732"/>
            <ac:spMk id="4" creationId="{507A4690-AC54-9D41-F8FB-9FAF78738E4D}"/>
          </ac:spMkLst>
        </pc:spChg>
        <pc:picChg chg="add del mod ord">
          <ac:chgData name="Romain Forestier" userId="600916a8-8eff-4dcb-9ef0-d24cfc79798a" providerId="ADAL" clId="{8E23CF5F-E84A-41ED-9427-104CDC659836}" dt="2022-06-01T12:57:10.819" v="849" actId="478"/>
          <ac:picMkLst>
            <pc:docMk/>
            <pc:sldMk cId="598688858" sldId="732"/>
            <ac:picMk id="6" creationId="{60DB9761-17E3-9F6B-805D-3B1028AD99C1}"/>
          </ac:picMkLst>
        </pc:picChg>
        <pc:picChg chg="add mod">
          <ac:chgData name="Romain Forestier" userId="600916a8-8eff-4dcb-9ef0-d24cfc79798a" providerId="ADAL" clId="{8E23CF5F-E84A-41ED-9427-104CDC659836}" dt="2022-06-01T18:11:18.749" v="902" actId="1038"/>
          <ac:picMkLst>
            <pc:docMk/>
            <pc:sldMk cId="598688858" sldId="732"/>
            <ac:picMk id="8" creationId="{1208746D-98EF-1002-CB35-8CB3FD89EBE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CE9016-C0D4-4D49-B2F2-4FDA1AB48C9F}" type="datetimeFigureOut">
              <a:rPr lang="en-AU" smtClean="0"/>
              <a:t>1/06/2022</a:t>
            </a:fld>
            <a:endParaRPr lang="en-AU"/>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F499FD-5A40-4347-9D2B-C6F6F7C6B5C1}" type="slidenum">
              <a:rPr lang="en-AU" smtClean="0"/>
              <a:t>‹#›</a:t>
            </a:fld>
            <a:endParaRPr lang="en-AU"/>
          </a:p>
        </p:txBody>
      </p:sp>
    </p:spTree>
    <p:extLst>
      <p:ext uri="{BB962C8B-B14F-4D97-AF65-F5344CB8AC3E}">
        <p14:creationId xmlns:p14="http://schemas.microsoft.com/office/powerpoint/2010/main" val="3979482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83FCC9-8A71-4624-B88B-EFE81C571A82}" type="datetimeFigureOut">
              <a:rPr lang="en-AU" smtClean="0"/>
              <a:t>1/06/2022</a:t>
            </a:fld>
            <a:endParaRPr lang="en-AU"/>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A93569-7543-4182-BF78-2C6E1CC3E665}" type="slidenum">
              <a:rPr lang="en-AU" smtClean="0"/>
              <a:t>‹#›</a:t>
            </a:fld>
            <a:endParaRPr lang="en-AU"/>
          </a:p>
        </p:txBody>
      </p:sp>
    </p:spTree>
    <p:extLst>
      <p:ext uri="{BB962C8B-B14F-4D97-AF65-F5344CB8AC3E}">
        <p14:creationId xmlns:p14="http://schemas.microsoft.com/office/powerpoint/2010/main" val="41468451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t>We have developed a </a:t>
            </a:r>
            <a:r>
              <a:rPr lang="en-US" sz="1200" b="1" dirty="0"/>
              <a:t>preliminary</a:t>
            </a:r>
            <a:r>
              <a:rPr lang="en-US" sz="1200" dirty="0"/>
              <a:t> multispecies size spectrum model for HIMI using data from the TREV project</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The aim of this work is to provide a tool for exploring the ecosystem effects of long-term climate change in the context of Patagonian toothfish fishery</a:t>
            </a:r>
          </a:p>
          <a:p>
            <a:r>
              <a:rPr lang="en-US" sz="1200" dirty="0"/>
              <a:t> </a:t>
            </a:r>
          </a:p>
          <a:p>
            <a:pPr marL="285750" indent="-285750">
              <a:buFont typeface="Arial" panose="020B0604020202020204" pitchFamily="34" charset="0"/>
              <a:buChar char="•"/>
            </a:pPr>
            <a:r>
              <a:rPr lang="en-US" sz="1200" dirty="0"/>
              <a:t>In this talk we will cover some of the basic description and the model and the next steps to discuss for model development and scenarios (climate forcing, fishing)</a:t>
            </a:r>
          </a:p>
          <a:p>
            <a:r>
              <a:rPr lang="en-US" dirty="0"/>
              <a:t> </a:t>
            </a:r>
          </a:p>
          <a:p>
            <a:endParaRPr lang="en-US" dirty="0"/>
          </a:p>
          <a:p>
            <a:endParaRPr lang="en-US" dirty="0"/>
          </a:p>
          <a:p>
            <a:r>
              <a:rPr lang="en-US" dirty="0"/>
              <a:t>(apologies from Julia Blanchard who could not attend)</a:t>
            </a:r>
          </a:p>
        </p:txBody>
      </p:sp>
      <p:sp>
        <p:nvSpPr>
          <p:cNvPr id="4" name="Slide Number Placeholder 3"/>
          <p:cNvSpPr>
            <a:spLocks noGrp="1"/>
          </p:cNvSpPr>
          <p:nvPr>
            <p:ph type="sldNum" sz="quarter" idx="5"/>
          </p:nvPr>
        </p:nvSpPr>
        <p:spPr/>
        <p:txBody>
          <a:bodyPr/>
          <a:lstStyle/>
          <a:p>
            <a:fld id="{BCA93569-7543-4182-BF78-2C6E1CC3E665}" type="slidenum">
              <a:rPr lang="en-AU" smtClean="0"/>
              <a:t>1</a:t>
            </a:fld>
            <a:endParaRPr lang="en-AU"/>
          </a:p>
        </p:txBody>
      </p:sp>
    </p:spTree>
    <p:extLst>
      <p:ext uri="{BB962C8B-B14F-4D97-AF65-F5344CB8AC3E}">
        <p14:creationId xmlns:p14="http://schemas.microsoft.com/office/powerpoint/2010/main" val="39057331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Earth system </a:t>
            </a:r>
            <a:r>
              <a:rPr lang="en-US" dirty="0" err="1"/>
              <a:t>modelused</a:t>
            </a:r>
            <a:r>
              <a:rPr lang="en-US" dirty="0"/>
              <a:t> because they are published in the IPCC </a:t>
            </a:r>
          </a:p>
          <a:p>
            <a:r>
              <a:rPr lang="en-US" dirty="0"/>
              <a:t>Good for the ocean and used by </a:t>
            </a:r>
            <a:r>
              <a:rPr lang="en-US" dirty="0" err="1"/>
              <a:t>fishmip</a:t>
            </a:r>
            <a:r>
              <a:rPr lang="en-US" dirty="0"/>
              <a:t> and comparable to other fisheries around the world</a:t>
            </a:r>
          </a:p>
          <a:p>
            <a:endParaRPr lang="en-US" dirty="0"/>
          </a:p>
          <a:p>
            <a:r>
              <a:rPr lang="en-US" dirty="0"/>
              <a:t>Were using 2 systems because we get diff features, different spatial response and such</a:t>
            </a:r>
          </a:p>
          <a:p>
            <a:r>
              <a:rPr lang="en-US" dirty="0"/>
              <a:t>That’s 4 alternative futures </a:t>
            </a:r>
          </a:p>
          <a:p>
            <a:endParaRPr lang="en-US" dirty="0"/>
          </a:p>
          <a:p>
            <a:r>
              <a:rPr lang="en-US" dirty="0"/>
              <a:t>For temperature we can use default based on previous work but we are open to discussion to make it more complex</a:t>
            </a:r>
          </a:p>
          <a:p>
            <a:r>
              <a:rPr lang="en-US" dirty="0"/>
              <a:t>No reason to do something different though</a:t>
            </a:r>
            <a:endParaRPr lang="en-ZM" dirty="0"/>
          </a:p>
        </p:txBody>
      </p:sp>
      <p:sp>
        <p:nvSpPr>
          <p:cNvPr id="4" name="Slide Number Placeholder 3"/>
          <p:cNvSpPr>
            <a:spLocks noGrp="1"/>
          </p:cNvSpPr>
          <p:nvPr>
            <p:ph type="sldNum" sz="quarter" idx="5"/>
          </p:nvPr>
        </p:nvSpPr>
        <p:spPr/>
        <p:txBody>
          <a:bodyPr/>
          <a:lstStyle/>
          <a:p>
            <a:fld id="{BCA93569-7543-4182-BF78-2C6E1CC3E665}" type="slidenum">
              <a:rPr lang="en-AU" smtClean="0"/>
              <a:t>15</a:t>
            </a:fld>
            <a:endParaRPr lang="en-AU"/>
          </a:p>
        </p:txBody>
      </p:sp>
    </p:spTree>
    <p:extLst>
      <p:ext uri="{BB962C8B-B14F-4D97-AF65-F5344CB8AC3E}">
        <p14:creationId xmlns:p14="http://schemas.microsoft.com/office/powerpoint/2010/main" val="3272505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yield is in grams here… </a:t>
            </a:r>
          </a:p>
          <a:p>
            <a:r>
              <a:rPr lang="en-US" dirty="0" err="1"/>
              <a:t>Fmsy</a:t>
            </a:r>
            <a:r>
              <a:rPr lang="en-US" dirty="0"/>
              <a:t> – fishing mortality rate that produces Maximum Sustainable Yield (peak of yield curve) - is</a:t>
            </a:r>
          </a:p>
        </p:txBody>
      </p:sp>
      <p:sp>
        <p:nvSpPr>
          <p:cNvPr id="4" name="Slide Number Placeholder 3"/>
          <p:cNvSpPr>
            <a:spLocks noGrp="1"/>
          </p:cNvSpPr>
          <p:nvPr>
            <p:ph type="sldNum" sz="quarter" idx="5"/>
          </p:nvPr>
        </p:nvSpPr>
        <p:spPr/>
        <p:txBody>
          <a:bodyPr/>
          <a:lstStyle/>
          <a:p>
            <a:fld id="{BCA93569-7543-4182-BF78-2C6E1CC3E665}" type="slidenum">
              <a:rPr lang="en-AU" smtClean="0"/>
              <a:t>16</a:t>
            </a:fld>
            <a:endParaRPr lang="en-AU"/>
          </a:p>
        </p:txBody>
      </p:sp>
    </p:spTree>
    <p:extLst>
      <p:ext uri="{BB962C8B-B14F-4D97-AF65-F5344CB8AC3E}">
        <p14:creationId xmlns:p14="http://schemas.microsoft.com/office/powerpoint/2010/main" val="827232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5500970-3F31-49B4-B251-132997CA0FD3}" type="slidenum">
              <a:rPr lang="en-US" smtClean="0"/>
              <a:pPr fontAlgn="base">
                <a:spcBef>
                  <a:spcPct val="0"/>
                </a:spcBef>
                <a:spcAft>
                  <a:spcPct val="0"/>
                </a:spcAft>
                <a:defRPr/>
              </a:pPr>
              <a:t>2</a:t>
            </a:fld>
            <a:endParaRPr lang="en-US"/>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355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A very simple representation:</a:t>
            </a:r>
          </a:p>
          <a:p>
            <a:pPr eaLnBrk="1" hangingPunct="1">
              <a:spcBef>
                <a:spcPct val="0"/>
              </a:spcBef>
            </a:pPr>
            <a:endParaRPr lang="en-US" dirty="0"/>
          </a:p>
          <a:p>
            <a:pPr marL="0" marR="0" lvl="0" indent="0" algn="l" defTabSz="914400" rtl="0" eaLnBrk="1" fontAlgn="auto" latinLnBrk="0" hangingPunct="1">
              <a:lnSpc>
                <a:spcPct val="100000"/>
              </a:lnSpc>
              <a:spcBef>
                <a:spcPct val="0"/>
              </a:spcBef>
              <a:spcAft>
                <a:spcPts val="0"/>
              </a:spcAft>
              <a:buClrTx/>
              <a:buSzTx/>
              <a:buFontTx/>
              <a:buNone/>
              <a:tabLst/>
              <a:defRPr/>
            </a:pPr>
            <a:r>
              <a:rPr lang="en-US" dirty="0"/>
              <a:t>The model dynamics are captured by the equation at the bottom. </a:t>
            </a:r>
            <a:r>
              <a:rPr lang="en-GB"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It means that the biomass in a size class is determined by the growth by feeding and by the mortality by predation.</a:t>
            </a:r>
            <a:endParaRPr lang="en-ZM" sz="1800" dirty="0">
              <a:effectLst/>
              <a:latin typeface="Calibri" panose="020F0502020204030204" pitchFamily="34" charset="0"/>
              <a:ea typeface="DengXian" panose="02010600030101010101" pitchFamily="2" charset="-122"/>
              <a:cs typeface="Arial" panose="020B0604020202020204" pitchFamily="34" charset="0"/>
            </a:endParaRPr>
          </a:p>
          <a:p>
            <a:pPr eaLnBrk="1" hangingPunct="1">
              <a:spcBef>
                <a:spcPct val="0"/>
              </a:spcBef>
            </a:pPr>
            <a:endParaRPr lang="en-US" dirty="0"/>
          </a:p>
          <a:p>
            <a:pPr>
              <a:lnSpc>
                <a:spcPct val="107000"/>
              </a:lnSpc>
              <a:spcAft>
                <a:spcPts val="800"/>
              </a:spcAft>
            </a:pPr>
            <a:r>
              <a:rPr lang="en-GB"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Because of the size structure, every interactions between individuals is size dependent so when we look at one size in particular, we find individuals from different species and at different life stages but with the same behaviour. </a:t>
            </a:r>
            <a:endParaRPr lang="en-ZM" sz="1800" dirty="0">
              <a:effectLst/>
              <a:latin typeface="Calibri" panose="020F0502020204030204" pitchFamily="34" charset="0"/>
              <a:ea typeface="DengXian" panose="02010600030101010101" pitchFamily="2" charset="-122"/>
              <a:cs typeface="Arial" panose="020B0604020202020204" pitchFamily="34" charset="0"/>
            </a:endParaRPr>
          </a:p>
          <a:p>
            <a:pPr>
              <a:lnSpc>
                <a:spcPct val="107000"/>
              </a:lnSpc>
              <a:spcAft>
                <a:spcPts val="800"/>
              </a:spcAft>
            </a:pPr>
            <a:r>
              <a:rPr lang="en-GB"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They will all feed on the same preys, generally hundredth time smaller, without any distinction as cannibalism is common among fish. This size structure is particularly efficient when modelling fish as it allows to model their ontogenetic growth.</a:t>
            </a:r>
            <a:endParaRPr lang="en-ZM" sz="1800" dirty="0">
              <a:effectLst/>
              <a:latin typeface="Calibri" panose="020F0502020204030204" pitchFamily="34" charset="0"/>
              <a:ea typeface="DengXian" panose="02010600030101010101" pitchFamily="2" charset="-122"/>
              <a:cs typeface="Arial" panose="020B0604020202020204" pitchFamily="34" charset="0"/>
            </a:endParaRPr>
          </a:p>
          <a:p>
            <a:pPr eaLnBrk="1" hangingPunct="1">
              <a:spcBef>
                <a:spcPct val="0"/>
              </a:spcBef>
            </a:pPr>
            <a:endParaRPr lang="en-US" dirty="0"/>
          </a:p>
        </p:txBody>
      </p:sp>
    </p:spTree>
    <p:extLst>
      <p:ext uri="{BB962C8B-B14F-4D97-AF65-F5344CB8AC3E}">
        <p14:creationId xmlns:p14="http://schemas.microsoft.com/office/powerpoint/2010/main" val="293257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how a multispecies size spectrum model -  developed for a specific region and calibrated with data (E Bering Sea) can be used to explore log-term impacts of climate projections under alternative fishing  and climate scenarios, with a focus on their relative effects and different sources of uncertainty. </a:t>
            </a:r>
          </a:p>
          <a:p>
            <a:r>
              <a:rPr lang="en-US" dirty="0"/>
              <a:t>Overall shows declining catches biomass and body size across all combinations of scenarios – long-term most of the uncertain from climate  model forcing (ESM = Earth System Model) and how these are implemented in the ecological components of our size spectrum models (Temp, Interaction).</a:t>
            </a:r>
          </a:p>
          <a:p>
            <a:endParaRPr lang="en-US" dirty="0"/>
          </a:p>
          <a:p>
            <a:r>
              <a:rPr lang="en-US" dirty="0"/>
              <a:t>Reum 2020</a:t>
            </a:r>
          </a:p>
        </p:txBody>
      </p:sp>
      <p:sp>
        <p:nvSpPr>
          <p:cNvPr id="4" name="Slide Number Placeholder 3"/>
          <p:cNvSpPr>
            <a:spLocks noGrp="1"/>
          </p:cNvSpPr>
          <p:nvPr>
            <p:ph type="sldNum" sz="quarter" idx="5"/>
          </p:nvPr>
        </p:nvSpPr>
        <p:spPr/>
        <p:txBody>
          <a:bodyPr/>
          <a:lstStyle/>
          <a:p>
            <a:fld id="{BCA93569-7543-4182-BF78-2C6E1CC3E665}" type="slidenum">
              <a:rPr lang="en-AU" smtClean="0"/>
              <a:t>3</a:t>
            </a:fld>
            <a:endParaRPr lang="en-AU"/>
          </a:p>
        </p:txBody>
      </p:sp>
    </p:spTree>
    <p:extLst>
      <p:ext uri="{BB962C8B-B14F-4D97-AF65-F5344CB8AC3E}">
        <p14:creationId xmlns:p14="http://schemas.microsoft.com/office/powerpoint/2010/main" val="27768723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TREV we developed through discussion with Nicole, Philippe, and other in AAD  &amp; IMAS “HIMI” team</a:t>
            </a:r>
          </a:p>
          <a:p>
            <a:endParaRPr lang="en-US" dirty="0"/>
          </a:p>
          <a:p>
            <a:r>
              <a:rPr lang="en-US" dirty="0"/>
              <a:t>Could develop these in future iterations…</a:t>
            </a:r>
          </a:p>
        </p:txBody>
      </p:sp>
      <p:sp>
        <p:nvSpPr>
          <p:cNvPr id="4" name="Slide Number Placeholder 3"/>
          <p:cNvSpPr>
            <a:spLocks noGrp="1"/>
          </p:cNvSpPr>
          <p:nvPr>
            <p:ph type="sldNum" sz="quarter" idx="5"/>
          </p:nvPr>
        </p:nvSpPr>
        <p:spPr/>
        <p:txBody>
          <a:bodyPr/>
          <a:lstStyle/>
          <a:p>
            <a:fld id="{BCA93569-7543-4182-BF78-2C6E1CC3E665}" type="slidenum">
              <a:rPr lang="en-AU" smtClean="0"/>
              <a:t>5</a:t>
            </a:fld>
            <a:endParaRPr lang="en-AU"/>
          </a:p>
        </p:txBody>
      </p:sp>
    </p:spTree>
    <p:extLst>
      <p:ext uri="{BB962C8B-B14F-4D97-AF65-F5344CB8AC3E}">
        <p14:creationId xmlns:p14="http://schemas.microsoft.com/office/powerpoint/2010/main" val="1550818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Focal region is the lower</a:t>
            </a:r>
          </a:p>
        </p:txBody>
      </p:sp>
      <p:sp>
        <p:nvSpPr>
          <p:cNvPr id="4" name="Slide Number Placeholder 3"/>
          <p:cNvSpPr>
            <a:spLocks noGrp="1"/>
          </p:cNvSpPr>
          <p:nvPr>
            <p:ph type="sldNum" sz="quarter" idx="5"/>
          </p:nvPr>
        </p:nvSpPr>
        <p:spPr/>
        <p:txBody>
          <a:bodyPr/>
          <a:lstStyle/>
          <a:p>
            <a:fld id="{BCA93569-7543-4182-BF78-2C6E1CC3E665}" type="slidenum">
              <a:rPr lang="en-AU" smtClean="0"/>
              <a:t>6</a:t>
            </a:fld>
            <a:endParaRPr lang="en-AU"/>
          </a:p>
        </p:txBody>
      </p:sp>
    </p:spTree>
    <p:extLst>
      <p:ext uri="{BB962C8B-B14F-4D97-AF65-F5344CB8AC3E}">
        <p14:creationId xmlns:p14="http://schemas.microsoft.com/office/powerpoint/2010/main" val="1101569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Nine species plus background resource  (smaller size-structured plankton and benthic sources)</a:t>
            </a:r>
          </a:p>
          <a:p>
            <a:r>
              <a:rPr lang="en-US" dirty="0"/>
              <a:t>These species included on basis of relative biomass</a:t>
            </a:r>
          </a:p>
          <a:p>
            <a:r>
              <a:rPr lang="en-US" dirty="0"/>
              <a:t>Patagonian toothfish – dark brown top in legend – largest predator in the system</a:t>
            </a:r>
          </a:p>
          <a:p>
            <a:r>
              <a:rPr lang="en-US" dirty="0"/>
              <a:t>Model captures full life history from size of larvae (dependent on background resource) through to maximum size</a:t>
            </a:r>
          </a:p>
          <a:p>
            <a:r>
              <a:rPr lang="en-US" dirty="0"/>
              <a:t>Overall community size spectrum looks reasonable (absence of fishing)</a:t>
            </a:r>
          </a:p>
        </p:txBody>
      </p:sp>
      <p:sp>
        <p:nvSpPr>
          <p:cNvPr id="4" name="Slide Number Placeholder 3"/>
          <p:cNvSpPr>
            <a:spLocks noGrp="1"/>
          </p:cNvSpPr>
          <p:nvPr>
            <p:ph type="sldNum" sz="quarter" idx="5"/>
          </p:nvPr>
        </p:nvSpPr>
        <p:spPr/>
        <p:txBody>
          <a:bodyPr/>
          <a:lstStyle/>
          <a:p>
            <a:fld id="{BCA93569-7543-4182-BF78-2C6E1CC3E665}" type="slidenum">
              <a:rPr lang="en-AU" smtClean="0"/>
              <a:t>7</a:t>
            </a:fld>
            <a:endParaRPr lang="en-AU"/>
          </a:p>
        </p:txBody>
      </p:sp>
    </p:spTree>
    <p:extLst>
      <p:ext uri="{BB962C8B-B14F-4D97-AF65-F5344CB8AC3E}">
        <p14:creationId xmlns:p14="http://schemas.microsoft.com/office/powerpoint/2010/main" val="3529274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Preliminary calibration to research survey biomass – needs to be refined to use an upper and lower size cutoff for calculating biomass from model that reflects size ranges captured in research survey</a:t>
            </a:r>
          </a:p>
        </p:txBody>
      </p:sp>
      <p:sp>
        <p:nvSpPr>
          <p:cNvPr id="4" name="Slide Number Placeholder 3"/>
          <p:cNvSpPr>
            <a:spLocks noGrp="1"/>
          </p:cNvSpPr>
          <p:nvPr>
            <p:ph type="sldNum" sz="quarter" idx="5"/>
          </p:nvPr>
        </p:nvSpPr>
        <p:spPr/>
        <p:txBody>
          <a:bodyPr/>
          <a:lstStyle/>
          <a:p>
            <a:fld id="{BCA93569-7543-4182-BF78-2C6E1CC3E665}" type="slidenum">
              <a:rPr lang="en-AU" smtClean="0"/>
              <a:t>10</a:t>
            </a:fld>
            <a:endParaRPr lang="en-AU"/>
          </a:p>
        </p:txBody>
      </p:sp>
    </p:spTree>
    <p:extLst>
      <p:ext uri="{BB962C8B-B14F-4D97-AF65-F5344CB8AC3E}">
        <p14:creationId xmlns:p14="http://schemas.microsoft.com/office/powerpoint/2010/main" val="33124089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yield is in grams here… </a:t>
            </a:r>
          </a:p>
          <a:p>
            <a:r>
              <a:rPr lang="en-US" dirty="0" err="1"/>
              <a:t>Fmsy</a:t>
            </a:r>
            <a:r>
              <a:rPr lang="en-US" dirty="0"/>
              <a:t> – instantaneous fishing mortality rate that produces Maximum Sustainable Yield (peak of yield curve) – is very small (~0.03) with collapse occurring  even at 0.25</a:t>
            </a:r>
          </a:p>
          <a:p>
            <a:r>
              <a:rPr lang="en-US" dirty="0"/>
              <a:t>Shows modelled toothfish is v sensitive to fishing – suggests a need to check sensitivity to parameters especially the stock recruitment relationship parameters and refine calibration with additional information on fisheries</a:t>
            </a:r>
          </a:p>
        </p:txBody>
      </p:sp>
      <p:sp>
        <p:nvSpPr>
          <p:cNvPr id="4" name="Slide Number Placeholder 3"/>
          <p:cNvSpPr>
            <a:spLocks noGrp="1"/>
          </p:cNvSpPr>
          <p:nvPr>
            <p:ph type="sldNum" sz="quarter" idx="5"/>
          </p:nvPr>
        </p:nvSpPr>
        <p:spPr/>
        <p:txBody>
          <a:bodyPr/>
          <a:lstStyle/>
          <a:p>
            <a:fld id="{BCA93569-7543-4182-BF78-2C6E1CC3E665}" type="slidenum">
              <a:rPr lang="en-AU" smtClean="0"/>
              <a:t>12</a:t>
            </a:fld>
            <a:endParaRPr lang="en-AU"/>
          </a:p>
        </p:txBody>
      </p:sp>
    </p:spTree>
    <p:extLst>
      <p:ext uri="{BB962C8B-B14F-4D97-AF65-F5344CB8AC3E}">
        <p14:creationId xmlns:p14="http://schemas.microsoft.com/office/powerpoint/2010/main" val="4055059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Simpler slide saying “we’re doing temperature next”</a:t>
            </a:r>
          </a:p>
          <a:p>
            <a:endParaRPr lang="en-US" dirty="0"/>
          </a:p>
          <a:p>
            <a:r>
              <a:rPr lang="en-US" dirty="0"/>
              <a:t>By mid august</a:t>
            </a:r>
            <a:endParaRPr lang="en-ZM" dirty="0"/>
          </a:p>
        </p:txBody>
      </p:sp>
      <p:sp>
        <p:nvSpPr>
          <p:cNvPr id="4" name="Slide Number Placeholder 3"/>
          <p:cNvSpPr>
            <a:spLocks noGrp="1"/>
          </p:cNvSpPr>
          <p:nvPr>
            <p:ph type="sldNum" sz="quarter" idx="5"/>
          </p:nvPr>
        </p:nvSpPr>
        <p:spPr/>
        <p:txBody>
          <a:bodyPr/>
          <a:lstStyle/>
          <a:p>
            <a:fld id="{BCA93569-7543-4182-BF78-2C6E1CC3E665}" type="slidenum">
              <a:rPr lang="en-AU" smtClean="0"/>
              <a:t>14</a:t>
            </a:fld>
            <a:endParaRPr lang="en-AU"/>
          </a:p>
        </p:txBody>
      </p:sp>
    </p:spTree>
    <p:extLst>
      <p:ext uri="{BB962C8B-B14F-4D97-AF65-F5344CB8AC3E}">
        <p14:creationId xmlns:p14="http://schemas.microsoft.com/office/powerpoint/2010/main" val="41009613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0.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0.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0.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0.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0.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0.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0.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0.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0.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3.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3.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3.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3.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3.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3.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3.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3.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2_Title or Divider">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p:cNvSpPr>
            <a:spLocks noGrp="1"/>
          </p:cNvSpPr>
          <p:nvPr>
            <p:ph type="subTitle" idx="1" hasCustomPrompt="1"/>
          </p:nvPr>
        </p:nvSpPr>
        <p:spPr>
          <a:xfrm>
            <a:off x="1200348" y="3999327"/>
            <a:ext cx="3504000" cy="1739489"/>
          </a:xfrm>
        </p:spPr>
        <p:txBody>
          <a:bodyPr/>
          <a:lstStyle>
            <a:lvl1pPr marL="0" indent="0" algn="l">
              <a:lnSpc>
                <a:spcPts val="2400"/>
              </a:lnSpc>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noProof="0" dirty="0"/>
              <a:t>Click to add subtitle</a:t>
            </a:r>
          </a:p>
        </p:txBody>
      </p:sp>
      <p:sp>
        <p:nvSpPr>
          <p:cNvPr id="5" name="Title 4"/>
          <p:cNvSpPr>
            <a:spLocks noGrp="1"/>
          </p:cNvSpPr>
          <p:nvPr>
            <p:ph type="title"/>
          </p:nvPr>
        </p:nvSpPr>
        <p:spPr/>
        <p:txBody>
          <a:bodyPr/>
          <a:lstStyle/>
          <a:p>
            <a:r>
              <a:rPr lang="en-US"/>
              <a:t>Click to edit Master title style</a:t>
            </a: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09252" y="6071417"/>
            <a:ext cx="4310685" cy="361310"/>
          </a:xfrm>
          <a:prstGeom prst="rect">
            <a:avLst/>
          </a:prstGeom>
        </p:spPr>
      </p:pic>
    </p:spTree>
    <p:extLst>
      <p:ext uri="{BB962C8B-B14F-4D97-AF65-F5344CB8AC3E}">
        <p14:creationId xmlns:p14="http://schemas.microsoft.com/office/powerpoint/2010/main" val="3829513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 Intr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00000" y="540000"/>
            <a:ext cx="10272000" cy="720000"/>
          </a:xfrm>
        </p:spPr>
        <p:txBody>
          <a:bodyPr/>
          <a:lstStyle>
            <a:lvl1pPr>
              <a:defRPr/>
            </a:lvl1pPr>
          </a:lstStyle>
          <a:p>
            <a:r>
              <a:rPr lang="en-AU" noProof="0" dirty="0"/>
              <a:t>Click to add heading</a:t>
            </a:r>
          </a:p>
        </p:txBody>
      </p:sp>
      <p:sp>
        <p:nvSpPr>
          <p:cNvPr id="3" name="Content Placeholder 2"/>
          <p:cNvSpPr>
            <a:spLocks noGrp="1"/>
          </p:cNvSpPr>
          <p:nvPr>
            <p:ph idx="1" hasCustomPrompt="1"/>
          </p:nvPr>
        </p:nvSpPr>
        <p:spPr>
          <a:xfrm>
            <a:off x="1200000" y="1440000"/>
            <a:ext cx="4800000" cy="4581288"/>
          </a:xfrm>
        </p:spPr>
        <p:txBody>
          <a:bodyPr vert="horz" lIns="0" tIns="0" rIns="0" bIns="0" rtlCol="0">
            <a:noAutofit/>
          </a:bodyPr>
          <a:lstStyle>
            <a:lvl1pPr marL="0" indent="0">
              <a:buNone/>
              <a:defRPr lang="en-AU" sz="2400" noProof="0" dirty="0" smtClean="0"/>
            </a:lvl1pPr>
            <a:lvl2pPr marL="266700" indent="-266700">
              <a:defRPr lang="en-AU" sz="2400" noProof="0" dirty="0" smtClean="0"/>
            </a:lvl2pPr>
            <a:lvl3pPr marL="541338" indent="-274638">
              <a:defRPr lang="en-AU" sz="2400" noProof="0" dirty="0" smtClean="0"/>
            </a:lvl3pPr>
            <a:lvl4pPr marL="808038" indent="-266700">
              <a:defRPr lang="en-AU" sz="2400" noProof="0" dirty="0" smtClean="0"/>
            </a:lvl4pPr>
            <a:lvl5pPr marL="1074738" indent="-266700">
              <a:defRPr lang="en-AU" sz="2400" noProof="0" dirty="0"/>
            </a:lvl5pPr>
          </a:lstStyle>
          <a:p>
            <a:pPr lvl="0">
              <a:lnSpc>
                <a:spcPct val="100000"/>
              </a:lnSpc>
            </a:pPr>
            <a:r>
              <a:rPr lang="en-AU" noProof="0" dirty="0"/>
              <a:t>Click to add a short introductory paragraph</a:t>
            </a:r>
          </a:p>
          <a:p>
            <a:pPr lvl="1">
              <a:lnSpc>
                <a:spcPct val="100000"/>
              </a:lnSpc>
            </a:pPr>
            <a:r>
              <a:rPr lang="en-AU" noProof="0" dirty="0"/>
              <a:t>Second level</a:t>
            </a:r>
          </a:p>
          <a:p>
            <a:pPr lvl="2">
              <a:lnSpc>
                <a:spcPct val="100000"/>
              </a:lnSpc>
            </a:pPr>
            <a:r>
              <a:rPr lang="en-AU" noProof="0" dirty="0"/>
              <a:t>Third level</a:t>
            </a:r>
          </a:p>
          <a:p>
            <a:pPr lvl="3">
              <a:lnSpc>
                <a:spcPct val="100000"/>
              </a:lnSpc>
            </a:pPr>
            <a:r>
              <a:rPr lang="en-AU" noProof="0" dirty="0"/>
              <a:t>Fourth level</a:t>
            </a:r>
          </a:p>
          <a:p>
            <a:pPr lvl="4">
              <a:lnSpc>
                <a:spcPct val="100000"/>
              </a:lnSpc>
            </a:pPr>
            <a:r>
              <a:rPr lang="en-AU" noProof="0" dirty="0"/>
              <a:t>Fifth level</a:t>
            </a:r>
          </a:p>
        </p:txBody>
      </p:sp>
      <p:sp>
        <p:nvSpPr>
          <p:cNvPr id="8" name="Text Placeholder 7"/>
          <p:cNvSpPr>
            <a:spLocks noGrp="1"/>
          </p:cNvSpPr>
          <p:nvPr>
            <p:ph type="body" sz="quarter" idx="13" hasCustomPrompt="1"/>
          </p:nvPr>
        </p:nvSpPr>
        <p:spPr>
          <a:xfrm>
            <a:off x="6335283" y="1440000"/>
            <a:ext cx="5136000" cy="4581288"/>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AU" dirty="0"/>
            </a:lvl5pPr>
          </a:lstStyle>
          <a:p>
            <a:pPr lvl="0">
              <a:lnSpc>
                <a:spcPct val="100000"/>
              </a:lnSpc>
            </a:pPr>
            <a:r>
              <a:rPr lang="en-US" dirty="0"/>
              <a:t>Click to add text</a:t>
            </a:r>
          </a:p>
          <a:p>
            <a:pPr lvl="1">
              <a:lnSpc>
                <a:spcPct val="100000"/>
              </a:lnSpc>
            </a:pPr>
            <a:r>
              <a:rPr lang="en-US" dirty="0"/>
              <a:t>Second level</a:t>
            </a:r>
          </a:p>
          <a:p>
            <a:pPr lvl="2">
              <a:lnSpc>
                <a:spcPct val="100000"/>
              </a:lnSpc>
            </a:pPr>
            <a:r>
              <a:rPr lang="en-US" dirty="0"/>
              <a:t>Third level</a:t>
            </a:r>
          </a:p>
          <a:p>
            <a:pPr lvl="3">
              <a:lnSpc>
                <a:spcPct val="100000"/>
              </a:lnSpc>
            </a:pPr>
            <a:r>
              <a:rPr lang="en-US" dirty="0"/>
              <a:t>Fourth level</a:t>
            </a:r>
          </a:p>
          <a:p>
            <a:pPr lvl="4">
              <a:lnSpc>
                <a:spcPct val="100000"/>
              </a:lnSpc>
            </a:pPr>
            <a:r>
              <a:rPr lang="en-US" dirty="0"/>
              <a:t>Fifth level</a:t>
            </a:r>
            <a:endParaRPr lang="en-AU" dirty="0"/>
          </a:p>
        </p:txBody>
      </p:sp>
      <p:sp>
        <p:nvSpPr>
          <p:cNvPr id="9" name="Date Placeholder 8"/>
          <p:cNvSpPr>
            <a:spLocks noGrp="1"/>
          </p:cNvSpPr>
          <p:nvPr>
            <p:ph type="dt" sz="half" idx="14"/>
          </p:nvPr>
        </p:nvSpPr>
        <p:spPr/>
        <p:txBody>
          <a:bodyPr/>
          <a:lstStyle/>
          <a:p>
            <a:fld id="{D71455EF-72B8-4EBE-A1FC-D8B3BB072A1C}" type="datetime1">
              <a:rPr lang="en-AU" smtClean="0"/>
              <a:t>1/06/2022</a:t>
            </a:fld>
            <a:endParaRPr lang="en-AU" dirty="0"/>
          </a:p>
        </p:txBody>
      </p:sp>
      <p:sp>
        <p:nvSpPr>
          <p:cNvPr id="10" name="Footer Placeholder 9"/>
          <p:cNvSpPr>
            <a:spLocks noGrp="1"/>
          </p:cNvSpPr>
          <p:nvPr>
            <p:ph type="ftr" sz="quarter" idx="15"/>
          </p:nvPr>
        </p:nvSpPr>
        <p:spPr/>
        <p:txBody>
          <a:bodyPr/>
          <a:lstStyle/>
          <a:p>
            <a:r>
              <a:rPr lang="en-GB" dirty="0"/>
              <a:t>INSTITUTE FOR MARINE AND ANTARCTIC STUDIES</a:t>
            </a:r>
            <a:endParaRPr lang="en-AU" dirty="0"/>
          </a:p>
        </p:txBody>
      </p:sp>
      <p:sp>
        <p:nvSpPr>
          <p:cNvPr id="11" name="Slide Number Placeholder 10"/>
          <p:cNvSpPr>
            <a:spLocks noGrp="1"/>
          </p:cNvSpPr>
          <p:nvPr>
            <p:ph type="sldNum" sz="quarter" idx="16"/>
          </p:nvPr>
        </p:nvSpPr>
        <p:spPr/>
        <p:txBody>
          <a:bodyPr/>
          <a:lstStyle/>
          <a:p>
            <a:fld id="{1DEBBDC7-4A1B-43E6-8DA6-58148E08E8A6}" type="slidenum">
              <a:rPr lang="en-AU" smtClean="0"/>
              <a:pPr/>
              <a:t>‹#›</a:t>
            </a:fld>
            <a:endParaRPr lang="en-AU" dirty="0"/>
          </a:p>
        </p:txBody>
      </p:sp>
      <p:pic>
        <p:nvPicPr>
          <p:cNvPr id="12" name="Picture 11">
            <a:extLst>
              <a:ext uri="{FF2B5EF4-FFF2-40B4-BE49-F238E27FC236}">
                <a16:creationId xmlns:a16="http://schemas.microsoft.com/office/drawing/2014/main" id="{A908B035-04B8-41C7-A1D1-44A603CF85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09252" y="6071417"/>
            <a:ext cx="3504001" cy="361310"/>
          </a:xfrm>
          <a:prstGeom prst="rect">
            <a:avLst/>
          </a:prstGeom>
        </p:spPr>
      </p:pic>
    </p:spTree>
    <p:extLst>
      <p:ext uri="{BB962C8B-B14F-4D97-AF65-F5344CB8AC3E}">
        <p14:creationId xmlns:p14="http://schemas.microsoft.com/office/powerpoint/2010/main" val="388613115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854440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lide with Title">
    <p:spTree>
      <p:nvGrpSpPr>
        <p:cNvPr id="1" name=""/>
        <p:cNvGrpSpPr/>
        <p:nvPr/>
      </p:nvGrpSpPr>
      <p:grpSpPr>
        <a:xfrm>
          <a:off x="0" y="0"/>
          <a:ext cx="0" cy="0"/>
          <a:chOff x="0" y="0"/>
          <a:chExt cx="0" cy="0"/>
        </a:xfrm>
      </p:grpSpPr>
      <p:sp>
        <p:nvSpPr>
          <p:cNvPr id="11" name="Title 10"/>
          <p:cNvSpPr>
            <a:spLocks noGrp="1"/>
          </p:cNvSpPr>
          <p:nvPr>
            <p:ph type="title" hasCustomPrompt="1"/>
          </p:nvPr>
        </p:nvSpPr>
        <p:spPr>
          <a:xfrm>
            <a:off x="334435" y="260238"/>
            <a:ext cx="11523133" cy="792000"/>
          </a:xfrm>
          <a:prstGeom prst="rect">
            <a:avLst/>
          </a:prstGeom>
        </p:spPr>
        <p:txBody>
          <a:bodyPr lIns="0" tIns="36000" rIns="0" bIns="36000"/>
          <a:lstStyle>
            <a:lvl1pPr algn="l">
              <a:defRPr sz="2400" b="1" baseline="0">
                <a:solidFill>
                  <a:schemeClr val="bg1"/>
                </a:solidFill>
              </a:defRPr>
            </a:lvl1pPr>
          </a:lstStyle>
          <a:p>
            <a:r>
              <a:rPr lang="en-US"/>
              <a:t>Slide Title</a:t>
            </a:r>
            <a:endParaRPr lang="en-GB"/>
          </a:p>
        </p:txBody>
      </p:sp>
    </p:spTree>
    <p:extLst>
      <p:ext uri="{BB962C8B-B14F-4D97-AF65-F5344CB8AC3E}">
        <p14:creationId xmlns:p14="http://schemas.microsoft.com/office/powerpoint/2010/main" val="209567112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lide with Title and Text">
    <p:spTree>
      <p:nvGrpSpPr>
        <p:cNvPr id="1" name=""/>
        <p:cNvGrpSpPr/>
        <p:nvPr/>
      </p:nvGrpSpPr>
      <p:grpSpPr>
        <a:xfrm>
          <a:off x="0" y="0"/>
          <a:ext cx="0" cy="0"/>
          <a:chOff x="0" y="0"/>
          <a:chExt cx="0" cy="0"/>
        </a:xfrm>
      </p:grpSpPr>
      <p:sp>
        <p:nvSpPr>
          <p:cNvPr id="3" name="Title 10"/>
          <p:cNvSpPr>
            <a:spLocks noGrp="1"/>
          </p:cNvSpPr>
          <p:nvPr>
            <p:ph type="title" hasCustomPrompt="1"/>
          </p:nvPr>
        </p:nvSpPr>
        <p:spPr>
          <a:xfrm>
            <a:off x="334435" y="260238"/>
            <a:ext cx="11523133" cy="792000"/>
          </a:xfrm>
          <a:prstGeom prst="rect">
            <a:avLst/>
          </a:prstGeom>
        </p:spPr>
        <p:txBody>
          <a:bodyPr lIns="0" tIns="36000" rIns="0" bIns="36000"/>
          <a:lstStyle>
            <a:lvl1pPr algn="l">
              <a:defRPr sz="2400" b="1" baseline="0">
                <a:solidFill>
                  <a:schemeClr val="bg1"/>
                </a:solidFill>
              </a:defRPr>
            </a:lvl1pPr>
          </a:lstStyle>
          <a:p>
            <a:r>
              <a:rPr lang="en-US"/>
              <a:t>Slide Title</a:t>
            </a:r>
            <a:endParaRPr lang="en-GB"/>
          </a:p>
        </p:txBody>
      </p:sp>
      <p:sp>
        <p:nvSpPr>
          <p:cNvPr id="4" name="Text Placeholder 4"/>
          <p:cNvSpPr>
            <a:spLocks noGrp="1"/>
          </p:cNvSpPr>
          <p:nvPr>
            <p:ph type="body" sz="quarter" idx="10" hasCustomPrompt="1"/>
          </p:nvPr>
        </p:nvSpPr>
        <p:spPr>
          <a:xfrm>
            <a:off x="334435" y="1341439"/>
            <a:ext cx="11523133" cy="4535486"/>
          </a:xfrm>
          <a:prstGeom prst="rect">
            <a:avLst/>
          </a:prstGeom>
        </p:spPr>
        <p:txBody>
          <a:bodyPr lIns="18000" tIns="36000" rIns="18000" bIns="36000"/>
          <a:lstStyle>
            <a:lvl1pPr marL="0" indent="0" algn="just">
              <a:spcBef>
                <a:spcPts val="0"/>
              </a:spcBef>
              <a:buFontTx/>
              <a:buNone/>
              <a:defRPr sz="2000" b="0" baseline="0">
                <a:solidFill>
                  <a:schemeClr val="bg1"/>
                </a:solidFill>
              </a:defRPr>
            </a:lvl1pPr>
            <a:lvl2pPr marL="180000" indent="0">
              <a:spcBef>
                <a:spcPts val="200"/>
              </a:spcBef>
              <a:buFontTx/>
              <a:buNone/>
              <a:defRPr sz="2000">
                <a:solidFill>
                  <a:schemeClr val="bg1"/>
                </a:solidFill>
              </a:defRPr>
            </a:lvl2pPr>
            <a:lvl3pPr>
              <a:defRPr sz="2200">
                <a:solidFill>
                  <a:schemeClr val="bg1"/>
                </a:solidFill>
              </a:defRPr>
            </a:lvl3pPr>
            <a:lvl4pPr>
              <a:defRPr sz="2200">
                <a:solidFill>
                  <a:schemeClr val="bg1"/>
                </a:solidFill>
              </a:defRPr>
            </a:lvl4pPr>
            <a:lvl5pPr>
              <a:defRPr sz="2200">
                <a:solidFill>
                  <a:schemeClr val="bg1"/>
                </a:solidFill>
              </a:defRPr>
            </a:lvl5pPr>
          </a:lstStyle>
          <a:p>
            <a:pPr lvl="0"/>
            <a:r>
              <a:rPr lang="en-US"/>
              <a:t>Text text text</a:t>
            </a:r>
          </a:p>
        </p:txBody>
      </p:sp>
    </p:spTree>
    <p:extLst>
      <p:ext uri="{BB962C8B-B14F-4D97-AF65-F5344CB8AC3E}">
        <p14:creationId xmlns:p14="http://schemas.microsoft.com/office/powerpoint/2010/main" val="117427556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lide with Title and Text in Blue Box">
    <p:spTree>
      <p:nvGrpSpPr>
        <p:cNvPr id="1" name=""/>
        <p:cNvGrpSpPr/>
        <p:nvPr/>
      </p:nvGrpSpPr>
      <p:grpSpPr>
        <a:xfrm>
          <a:off x="0" y="0"/>
          <a:ext cx="0" cy="0"/>
          <a:chOff x="0" y="0"/>
          <a:chExt cx="0" cy="0"/>
        </a:xfrm>
      </p:grpSpPr>
      <p:sp>
        <p:nvSpPr>
          <p:cNvPr id="3" name="Title 10"/>
          <p:cNvSpPr>
            <a:spLocks noGrp="1"/>
          </p:cNvSpPr>
          <p:nvPr>
            <p:ph type="title" hasCustomPrompt="1"/>
          </p:nvPr>
        </p:nvSpPr>
        <p:spPr>
          <a:xfrm>
            <a:off x="334435" y="260238"/>
            <a:ext cx="11523133" cy="792498"/>
          </a:xfrm>
          <a:prstGeom prst="rect">
            <a:avLst/>
          </a:prstGeom>
        </p:spPr>
        <p:txBody>
          <a:bodyPr lIns="0" tIns="36000" rIns="0" bIns="36000"/>
          <a:lstStyle>
            <a:lvl1pPr algn="l">
              <a:defRPr sz="2400" b="1" baseline="0">
                <a:solidFill>
                  <a:schemeClr val="bg1"/>
                </a:solidFill>
              </a:defRPr>
            </a:lvl1pPr>
          </a:lstStyle>
          <a:p>
            <a:r>
              <a:rPr lang="en-US"/>
              <a:t>Slide Title</a:t>
            </a:r>
            <a:endParaRPr lang="en-GB"/>
          </a:p>
        </p:txBody>
      </p:sp>
      <p:sp>
        <p:nvSpPr>
          <p:cNvPr id="4" name="Text Placeholder 4"/>
          <p:cNvSpPr>
            <a:spLocks noGrp="1"/>
          </p:cNvSpPr>
          <p:nvPr>
            <p:ph type="body" sz="quarter" idx="10" hasCustomPrompt="1"/>
          </p:nvPr>
        </p:nvSpPr>
        <p:spPr>
          <a:xfrm>
            <a:off x="334435" y="1341439"/>
            <a:ext cx="11523133" cy="4535486"/>
          </a:xfrm>
          <a:prstGeom prst="rect">
            <a:avLst/>
          </a:prstGeom>
          <a:solidFill>
            <a:schemeClr val="accent1"/>
          </a:solidFill>
          <a:effectLst/>
        </p:spPr>
        <p:txBody>
          <a:bodyPr lIns="18000" tIns="36000" rIns="18000" bIns="36000"/>
          <a:lstStyle>
            <a:lvl1pPr marL="0" indent="0" algn="just">
              <a:spcBef>
                <a:spcPts val="0"/>
              </a:spcBef>
              <a:buFontTx/>
              <a:buNone/>
              <a:defRPr sz="2000" b="0" baseline="0">
                <a:solidFill>
                  <a:schemeClr val="bg1"/>
                </a:solidFill>
              </a:defRPr>
            </a:lvl1pPr>
            <a:lvl2pPr marL="180000" indent="0">
              <a:spcBef>
                <a:spcPts val="200"/>
              </a:spcBef>
              <a:buFontTx/>
              <a:buNone/>
              <a:defRPr sz="2000">
                <a:solidFill>
                  <a:schemeClr val="bg1"/>
                </a:solidFill>
              </a:defRPr>
            </a:lvl2pPr>
            <a:lvl3pPr>
              <a:defRPr sz="2200">
                <a:solidFill>
                  <a:schemeClr val="bg1"/>
                </a:solidFill>
              </a:defRPr>
            </a:lvl3pPr>
            <a:lvl4pPr>
              <a:defRPr sz="2200">
                <a:solidFill>
                  <a:schemeClr val="bg1"/>
                </a:solidFill>
              </a:defRPr>
            </a:lvl4pPr>
            <a:lvl5pPr>
              <a:defRPr sz="2200">
                <a:solidFill>
                  <a:schemeClr val="bg1"/>
                </a:solidFill>
              </a:defRPr>
            </a:lvl5pPr>
          </a:lstStyle>
          <a:p>
            <a:pPr lvl="0"/>
            <a:r>
              <a:rPr lang="en-US"/>
              <a:t>Text text text</a:t>
            </a:r>
          </a:p>
        </p:txBody>
      </p:sp>
    </p:spTree>
    <p:extLst>
      <p:ext uri="{BB962C8B-B14F-4D97-AF65-F5344CB8AC3E}">
        <p14:creationId xmlns:p14="http://schemas.microsoft.com/office/powerpoint/2010/main" val="78424408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lide with Title and Bullet Text">
    <p:spTree>
      <p:nvGrpSpPr>
        <p:cNvPr id="1" name=""/>
        <p:cNvGrpSpPr/>
        <p:nvPr/>
      </p:nvGrpSpPr>
      <p:grpSpPr>
        <a:xfrm>
          <a:off x="0" y="0"/>
          <a:ext cx="0" cy="0"/>
          <a:chOff x="0" y="0"/>
          <a:chExt cx="0" cy="0"/>
        </a:xfrm>
      </p:grpSpPr>
      <p:sp>
        <p:nvSpPr>
          <p:cNvPr id="3" name="Title 10"/>
          <p:cNvSpPr>
            <a:spLocks noGrp="1"/>
          </p:cNvSpPr>
          <p:nvPr>
            <p:ph type="title" hasCustomPrompt="1"/>
          </p:nvPr>
        </p:nvSpPr>
        <p:spPr>
          <a:xfrm>
            <a:off x="334435" y="260238"/>
            <a:ext cx="11523133" cy="792000"/>
          </a:xfrm>
          <a:prstGeom prst="rect">
            <a:avLst/>
          </a:prstGeom>
        </p:spPr>
        <p:txBody>
          <a:bodyPr lIns="0" tIns="36000" rIns="0" bIns="36000"/>
          <a:lstStyle>
            <a:lvl1pPr algn="l">
              <a:defRPr sz="2400" b="1" baseline="0">
                <a:solidFill>
                  <a:schemeClr val="bg1"/>
                </a:solidFill>
              </a:defRPr>
            </a:lvl1pPr>
          </a:lstStyle>
          <a:p>
            <a:r>
              <a:rPr lang="en-US"/>
              <a:t>Slide Title</a:t>
            </a:r>
            <a:endParaRPr lang="en-GB"/>
          </a:p>
        </p:txBody>
      </p:sp>
      <p:sp>
        <p:nvSpPr>
          <p:cNvPr id="5" name="Text Placeholder 4"/>
          <p:cNvSpPr>
            <a:spLocks noGrp="1"/>
          </p:cNvSpPr>
          <p:nvPr>
            <p:ph type="body" sz="quarter" idx="10" hasCustomPrompt="1"/>
          </p:nvPr>
        </p:nvSpPr>
        <p:spPr>
          <a:xfrm>
            <a:off x="334435" y="1341439"/>
            <a:ext cx="11523133" cy="4535486"/>
          </a:xfrm>
          <a:prstGeom prst="rect">
            <a:avLst/>
          </a:prstGeom>
        </p:spPr>
        <p:txBody>
          <a:bodyPr lIns="18000" tIns="36000" rIns="18000" bIns="36000"/>
          <a:lstStyle>
            <a:lvl1pPr marL="180000" indent="-180000">
              <a:spcBef>
                <a:spcPts val="0"/>
              </a:spcBef>
              <a:defRPr sz="2000" b="1" baseline="0">
                <a:solidFill>
                  <a:schemeClr val="bg2"/>
                </a:solidFill>
              </a:defRPr>
            </a:lvl1pPr>
            <a:lvl2pPr marL="360000" indent="-180000">
              <a:spcBef>
                <a:spcPts val="200"/>
              </a:spcBef>
              <a:buFont typeface="Arial" pitchFamily="34" charset="0"/>
              <a:buChar char="•"/>
              <a:defRPr sz="1800">
                <a:solidFill>
                  <a:schemeClr val="bg1"/>
                </a:solidFill>
              </a:defRPr>
            </a:lvl2pPr>
            <a:lvl3pPr>
              <a:defRPr sz="2200">
                <a:solidFill>
                  <a:schemeClr val="bg1"/>
                </a:solidFill>
              </a:defRPr>
            </a:lvl3pPr>
            <a:lvl4pPr>
              <a:defRPr sz="2200">
                <a:solidFill>
                  <a:schemeClr val="bg1"/>
                </a:solidFill>
              </a:defRPr>
            </a:lvl4pPr>
            <a:lvl5pPr>
              <a:defRPr sz="2200">
                <a:solidFill>
                  <a:schemeClr val="bg1"/>
                </a:solidFill>
              </a:defRPr>
            </a:lvl5pPr>
          </a:lstStyle>
          <a:p>
            <a:pPr lvl="0"/>
            <a:r>
              <a:rPr lang="en-US"/>
              <a:t>Subtitle with Bullet</a:t>
            </a:r>
          </a:p>
          <a:p>
            <a:pPr lvl="1"/>
            <a:r>
              <a:rPr lang="en-US"/>
              <a:t>Text with Bullet</a:t>
            </a:r>
          </a:p>
        </p:txBody>
      </p:sp>
    </p:spTree>
    <p:extLst>
      <p:ext uri="{BB962C8B-B14F-4D97-AF65-F5344CB8AC3E}">
        <p14:creationId xmlns:p14="http://schemas.microsoft.com/office/powerpoint/2010/main" val="250607271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lide with Title and Object">
    <p:spTree>
      <p:nvGrpSpPr>
        <p:cNvPr id="1" name=""/>
        <p:cNvGrpSpPr/>
        <p:nvPr/>
      </p:nvGrpSpPr>
      <p:grpSpPr>
        <a:xfrm>
          <a:off x="0" y="0"/>
          <a:ext cx="0" cy="0"/>
          <a:chOff x="0" y="0"/>
          <a:chExt cx="0" cy="0"/>
        </a:xfrm>
      </p:grpSpPr>
      <p:sp>
        <p:nvSpPr>
          <p:cNvPr id="3" name="Title 10"/>
          <p:cNvSpPr>
            <a:spLocks noGrp="1"/>
          </p:cNvSpPr>
          <p:nvPr>
            <p:ph type="title" hasCustomPrompt="1"/>
          </p:nvPr>
        </p:nvSpPr>
        <p:spPr>
          <a:xfrm>
            <a:off x="334435" y="260238"/>
            <a:ext cx="11523133" cy="792000"/>
          </a:xfrm>
          <a:prstGeom prst="rect">
            <a:avLst/>
          </a:prstGeom>
        </p:spPr>
        <p:txBody>
          <a:bodyPr lIns="0" tIns="36000" rIns="0" bIns="36000"/>
          <a:lstStyle>
            <a:lvl1pPr algn="l">
              <a:defRPr sz="2400" b="1" baseline="0">
                <a:solidFill>
                  <a:schemeClr val="bg1"/>
                </a:solidFill>
              </a:defRPr>
            </a:lvl1pPr>
          </a:lstStyle>
          <a:p>
            <a:r>
              <a:rPr lang="en-US"/>
              <a:t>Slide Title</a:t>
            </a:r>
            <a:endParaRPr lang="en-GB"/>
          </a:p>
        </p:txBody>
      </p:sp>
      <p:sp>
        <p:nvSpPr>
          <p:cNvPr id="5" name="Content Placeholder 4"/>
          <p:cNvSpPr>
            <a:spLocks noGrp="1"/>
          </p:cNvSpPr>
          <p:nvPr>
            <p:ph sz="quarter" idx="10"/>
          </p:nvPr>
        </p:nvSpPr>
        <p:spPr>
          <a:xfrm>
            <a:off x="334435" y="1341439"/>
            <a:ext cx="11523133" cy="4535486"/>
          </a:xfrm>
          <a:prstGeom prst="rect">
            <a:avLst/>
          </a:prstGeom>
        </p:spPr>
        <p:txBody>
          <a:bodyPr lIns="18000" tIns="36000" rIns="18000" bIns="36000"/>
          <a:lstStyle>
            <a:lvl1pPr marL="0" indent="0">
              <a:spcBef>
                <a:spcPts val="0"/>
              </a:spcBef>
              <a:buFontTx/>
              <a:buNone/>
              <a:defRPr sz="2000">
                <a:solidFill>
                  <a:schemeClr val="bg1"/>
                </a:solidFill>
              </a:defRPr>
            </a:lvl1pPr>
            <a:lvl2pPr marL="457200" indent="0">
              <a:spcBef>
                <a:spcPts val="0"/>
              </a:spcBef>
              <a:buFontTx/>
              <a:buNone/>
              <a:defRPr sz="2200">
                <a:solidFill>
                  <a:schemeClr val="bg1"/>
                </a:solidFill>
              </a:defRPr>
            </a:lvl2pPr>
            <a:lvl3pPr marL="914400" indent="0">
              <a:spcBef>
                <a:spcPts val="0"/>
              </a:spcBef>
              <a:buFontTx/>
              <a:buNone/>
              <a:defRPr sz="2200">
                <a:solidFill>
                  <a:schemeClr val="bg1"/>
                </a:solidFill>
              </a:defRPr>
            </a:lvl3pPr>
            <a:lvl4pPr marL="1371600" indent="0">
              <a:spcBef>
                <a:spcPts val="0"/>
              </a:spcBef>
              <a:buFontTx/>
              <a:buNone/>
              <a:defRPr sz="2200">
                <a:solidFill>
                  <a:schemeClr val="bg1"/>
                </a:solidFill>
              </a:defRPr>
            </a:lvl4pPr>
            <a:lvl5pPr marL="1828800" indent="0">
              <a:spcBef>
                <a:spcPts val="0"/>
              </a:spcBef>
              <a:buFontTx/>
              <a:buNone/>
              <a:defRPr sz="2200">
                <a:solidFill>
                  <a:schemeClr val="bg1"/>
                </a:solidFill>
              </a:defRPr>
            </a:lvl5pPr>
          </a:lstStyle>
          <a:p>
            <a:pPr lvl="0"/>
            <a:endParaRPr lang="en-GB"/>
          </a:p>
        </p:txBody>
      </p:sp>
    </p:spTree>
    <p:extLst>
      <p:ext uri="{BB962C8B-B14F-4D97-AF65-F5344CB8AC3E}">
        <p14:creationId xmlns:p14="http://schemas.microsoft.com/office/powerpoint/2010/main" val="366516512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lide with Title, Subtitle and Graphic">
    <p:spTree>
      <p:nvGrpSpPr>
        <p:cNvPr id="1" name=""/>
        <p:cNvGrpSpPr/>
        <p:nvPr/>
      </p:nvGrpSpPr>
      <p:grpSpPr>
        <a:xfrm>
          <a:off x="0" y="0"/>
          <a:ext cx="0" cy="0"/>
          <a:chOff x="0" y="0"/>
          <a:chExt cx="0" cy="0"/>
        </a:xfrm>
      </p:grpSpPr>
      <p:sp>
        <p:nvSpPr>
          <p:cNvPr id="3" name="Title 10"/>
          <p:cNvSpPr>
            <a:spLocks noGrp="1"/>
          </p:cNvSpPr>
          <p:nvPr>
            <p:ph type="title" hasCustomPrompt="1"/>
          </p:nvPr>
        </p:nvSpPr>
        <p:spPr>
          <a:xfrm>
            <a:off x="334435" y="260238"/>
            <a:ext cx="11523133" cy="792000"/>
          </a:xfrm>
          <a:prstGeom prst="rect">
            <a:avLst/>
          </a:prstGeom>
        </p:spPr>
        <p:txBody>
          <a:bodyPr lIns="0" tIns="36000" rIns="0" bIns="36000"/>
          <a:lstStyle>
            <a:lvl1pPr algn="l">
              <a:defRPr sz="2400" b="1" baseline="0">
                <a:solidFill>
                  <a:schemeClr val="bg1"/>
                </a:solidFill>
              </a:defRPr>
            </a:lvl1pPr>
          </a:lstStyle>
          <a:p>
            <a:r>
              <a:rPr lang="en-US"/>
              <a:t>Slide Title</a:t>
            </a:r>
            <a:endParaRPr lang="en-GB"/>
          </a:p>
        </p:txBody>
      </p:sp>
      <p:sp>
        <p:nvSpPr>
          <p:cNvPr id="5" name="Content Placeholder 4"/>
          <p:cNvSpPr>
            <a:spLocks noGrp="1"/>
          </p:cNvSpPr>
          <p:nvPr>
            <p:ph sz="quarter" idx="10"/>
          </p:nvPr>
        </p:nvSpPr>
        <p:spPr>
          <a:xfrm>
            <a:off x="334435" y="1772816"/>
            <a:ext cx="11523133" cy="4104108"/>
          </a:xfrm>
          <a:prstGeom prst="rect">
            <a:avLst/>
          </a:prstGeom>
        </p:spPr>
        <p:txBody>
          <a:bodyPr lIns="18000" tIns="36000" rIns="18000" bIns="36000"/>
          <a:lstStyle>
            <a:lvl1pPr marL="0" indent="0">
              <a:spcBef>
                <a:spcPts val="0"/>
              </a:spcBef>
              <a:buFontTx/>
              <a:buNone/>
              <a:defRPr sz="2000">
                <a:solidFill>
                  <a:schemeClr val="bg1"/>
                </a:solidFill>
              </a:defRPr>
            </a:lvl1pPr>
            <a:lvl2pPr marL="457200" indent="0">
              <a:spcBef>
                <a:spcPts val="0"/>
              </a:spcBef>
              <a:buFontTx/>
              <a:buNone/>
              <a:defRPr sz="2200">
                <a:solidFill>
                  <a:schemeClr val="bg1"/>
                </a:solidFill>
              </a:defRPr>
            </a:lvl2pPr>
            <a:lvl3pPr marL="914400" indent="0">
              <a:spcBef>
                <a:spcPts val="0"/>
              </a:spcBef>
              <a:buFontTx/>
              <a:buNone/>
              <a:defRPr sz="2200">
                <a:solidFill>
                  <a:schemeClr val="bg1"/>
                </a:solidFill>
              </a:defRPr>
            </a:lvl3pPr>
            <a:lvl4pPr marL="1371600" indent="0">
              <a:spcBef>
                <a:spcPts val="0"/>
              </a:spcBef>
              <a:buFontTx/>
              <a:buNone/>
              <a:defRPr sz="2200">
                <a:solidFill>
                  <a:schemeClr val="bg1"/>
                </a:solidFill>
              </a:defRPr>
            </a:lvl4pPr>
            <a:lvl5pPr marL="1828800" indent="0">
              <a:spcBef>
                <a:spcPts val="0"/>
              </a:spcBef>
              <a:buFontTx/>
              <a:buNone/>
              <a:defRPr sz="2200">
                <a:solidFill>
                  <a:schemeClr val="bg1"/>
                </a:solidFill>
              </a:defRPr>
            </a:lvl5pPr>
          </a:lstStyle>
          <a:p>
            <a:pPr lvl="0"/>
            <a:endParaRPr lang="en-GB"/>
          </a:p>
        </p:txBody>
      </p:sp>
      <p:sp>
        <p:nvSpPr>
          <p:cNvPr id="7" name="Text Placeholder 6"/>
          <p:cNvSpPr>
            <a:spLocks noGrp="1"/>
          </p:cNvSpPr>
          <p:nvPr>
            <p:ph type="body" sz="quarter" idx="11" hasCustomPrompt="1"/>
          </p:nvPr>
        </p:nvSpPr>
        <p:spPr>
          <a:xfrm>
            <a:off x="333847" y="1340771"/>
            <a:ext cx="11523720" cy="432073"/>
          </a:xfrm>
          <a:prstGeom prst="rect">
            <a:avLst/>
          </a:prstGeom>
        </p:spPr>
        <p:txBody>
          <a:bodyPr lIns="18000" tIns="36000" rIns="18000" bIns="36000"/>
          <a:lstStyle>
            <a:lvl1pPr marL="0" indent="0">
              <a:buFontTx/>
              <a:buNone/>
              <a:defRPr sz="2000" b="1">
                <a:solidFill>
                  <a:schemeClr val="bg2"/>
                </a:solidFill>
              </a:defRPr>
            </a:lvl1pPr>
            <a:lvl2pPr marL="457200" indent="0">
              <a:buFontTx/>
              <a:buNone/>
              <a:defRPr sz="2200">
                <a:solidFill>
                  <a:schemeClr val="bg2"/>
                </a:solidFill>
              </a:defRPr>
            </a:lvl2pPr>
            <a:lvl3pPr marL="914400" indent="0">
              <a:buFontTx/>
              <a:buNone/>
              <a:defRPr sz="2200">
                <a:solidFill>
                  <a:schemeClr val="bg2"/>
                </a:solidFill>
              </a:defRPr>
            </a:lvl3pPr>
            <a:lvl4pPr marL="1371600" indent="0">
              <a:buFontTx/>
              <a:buNone/>
              <a:defRPr sz="2200">
                <a:solidFill>
                  <a:schemeClr val="bg2"/>
                </a:solidFill>
              </a:defRPr>
            </a:lvl4pPr>
            <a:lvl5pPr marL="1828800" indent="0">
              <a:buFontTx/>
              <a:buNone/>
              <a:defRPr sz="2200">
                <a:solidFill>
                  <a:schemeClr val="bg2"/>
                </a:solidFill>
              </a:defRPr>
            </a:lvl5pPr>
          </a:lstStyle>
          <a:p>
            <a:pPr lvl="0"/>
            <a:r>
              <a:rPr lang="de-CH"/>
              <a:t>Graphic Title</a:t>
            </a:r>
            <a:endParaRPr lang="en-GB"/>
          </a:p>
        </p:txBody>
      </p:sp>
    </p:spTree>
    <p:extLst>
      <p:ext uri="{BB962C8B-B14F-4D97-AF65-F5344CB8AC3E}">
        <p14:creationId xmlns:p14="http://schemas.microsoft.com/office/powerpoint/2010/main" val="161963093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Cover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099961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ver Slide with Title">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334437" y="2118584"/>
            <a:ext cx="11523131" cy="1152000"/>
          </a:xfrm>
          <a:prstGeom prst="rect">
            <a:avLst/>
          </a:prstGeom>
          <a:effectLst>
            <a:outerShdw blurRad="38100" dist="50800" dir="2700000" algn="tl" rotWithShape="0">
              <a:prstClr val="black">
                <a:alpha val="71000"/>
              </a:prstClr>
            </a:outerShdw>
          </a:effectLst>
        </p:spPr>
        <p:txBody>
          <a:bodyPr lIns="36000" tIns="36000" rIns="36000" bIns="36000" anchor="b" anchorCtr="0"/>
          <a:lstStyle>
            <a:lvl1pPr marL="0" indent="0" algn="r">
              <a:buFontTx/>
              <a:buNone/>
              <a:defRPr sz="3600" b="1"/>
            </a:lvl1pPr>
            <a:lvl2pPr marL="457200" indent="0" algn="r">
              <a:buFontTx/>
              <a:buNone/>
              <a:defRPr sz="3600"/>
            </a:lvl2pPr>
            <a:lvl3pPr marL="914400" indent="0" algn="r">
              <a:buFontTx/>
              <a:buNone/>
              <a:defRPr sz="3600"/>
            </a:lvl3pPr>
            <a:lvl4pPr marL="1371600" indent="0" algn="r">
              <a:buFontTx/>
              <a:buNone/>
              <a:defRPr sz="3600"/>
            </a:lvl4pPr>
            <a:lvl5pPr marL="1828800" indent="0" algn="r">
              <a:buFontTx/>
              <a:buNone/>
              <a:defRPr sz="3600"/>
            </a:lvl5pPr>
          </a:lstStyle>
          <a:p>
            <a:pPr lvl="0"/>
            <a:r>
              <a:rPr lang="en-US"/>
              <a:t>Title of Presentation</a:t>
            </a:r>
          </a:p>
          <a:p>
            <a:pPr lvl="0"/>
            <a:r>
              <a:rPr lang="en-US"/>
              <a:t>(also as a 2-liner)</a:t>
            </a:r>
          </a:p>
        </p:txBody>
      </p:sp>
      <p:sp>
        <p:nvSpPr>
          <p:cNvPr id="7" name="Text Placeholder 6"/>
          <p:cNvSpPr>
            <a:spLocks noGrp="1"/>
          </p:cNvSpPr>
          <p:nvPr>
            <p:ph type="body" sz="quarter" idx="11" hasCustomPrompt="1"/>
          </p:nvPr>
        </p:nvSpPr>
        <p:spPr>
          <a:xfrm>
            <a:off x="334435" y="3551569"/>
            <a:ext cx="11523133" cy="431973"/>
          </a:xfrm>
          <a:prstGeom prst="rect">
            <a:avLst/>
          </a:prstGeom>
        </p:spPr>
        <p:txBody>
          <a:bodyPr lIns="36000" tIns="36000" rIns="36000" bIns="36000" anchor="b" anchorCtr="0"/>
          <a:lstStyle>
            <a:lvl1pPr marL="0" indent="0" algn="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Name of Presenter</a:t>
            </a:r>
          </a:p>
        </p:txBody>
      </p:sp>
      <p:sp>
        <p:nvSpPr>
          <p:cNvPr id="8" name="Text Placeholder 6"/>
          <p:cNvSpPr>
            <a:spLocks noGrp="1"/>
          </p:cNvSpPr>
          <p:nvPr>
            <p:ph type="body" sz="quarter" idx="12" hasCustomPrompt="1"/>
          </p:nvPr>
        </p:nvSpPr>
        <p:spPr>
          <a:xfrm>
            <a:off x="334435" y="3990659"/>
            <a:ext cx="11523133" cy="431973"/>
          </a:xfrm>
          <a:prstGeom prst="rect">
            <a:avLst/>
          </a:prstGeom>
        </p:spPr>
        <p:txBody>
          <a:bodyPr lIns="36000" tIns="36000" rIns="36000" bIns="36000" anchor="t" anchorCtr="0"/>
          <a:lstStyle>
            <a:lvl1pPr marL="0" indent="0" algn="r">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Function Working Group I</a:t>
            </a:r>
          </a:p>
        </p:txBody>
      </p:sp>
    </p:spTree>
    <p:extLst>
      <p:ext uri="{BB962C8B-B14F-4D97-AF65-F5344CB8AC3E}">
        <p14:creationId xmlns:p14="http://schemas.microsoft.com/office/powerpoint/2010/main" val="11375417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sp>
        <p:nvSpPr>
          <p:cNvPr id="2" name="Rectangle 4"/>
          <p:cNvSpPr txBox="1">
            <a:spLocks noChangeArrowheads="1"/>
          </p:cNvSpPr>
          <p:nvPr userDrawn="1"/>
        </p:nvSpPr>
        <p:spPr bwMode="auto">
          <a:xfrm>
            <a:off x="334435" y="2852936"/>
            <a:ext cx="11523132" cy="792088"/>
          </a:xfrm>
          <a:prstGeom prst="rect">
            <a:avLst/>
          </a:prstGeom>
          <a:noFill/>
          <a:ln>
            <a:noFill/>
          </a:ln>
          <a:effectLst>
            <a:outerShdw blurRad="50800" dist="63500" dir="2700000" algn="tl" rotWithShape="0">
              <a:prstClr val="black">
                <a:alpha val="68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36000" tIns="36000" rIns="36000" bIns="36000" numCol="1" anchor="t" anchorCtr="0" compatLnSpc="1">
            <a:prstTxWarp prst="textNoShape">
              <a:avLst/>
            </a:prstTxWarp>
            <a:noAutofit/>
          </a:bodyPr>
          <a:lstStyle>
            <a:lvl1pPr algn="l" defTabSz="457200" rtl="0" eaLnBrk="0" fontAlgn="base" hangingPunct="0">
              <a:spcBef>
                <a:spcPct val="0"/>
              </a:spcBef>
              <a:spcAft>
                <a:spcPct val="0"/>
              </a:spcAft>
              <a:defRPr sz="2200" b="0" i="0" kern="1200" baseline="0">
                <a:solidFill>
                  <a:srgbClr val="4073AC"/>
                </a:solidFill>
                <a:latin typeface="Arial"/>
                <a:ea typeface="MS PGothic" pitchFamily="34" charset="-128"/>
                <a:cs typeface="Arial"/>
              </a:defRPr>
            </a:lvl1pPr>
            <a:lvl2pPr algn="ctr" defTabSz="457200" rtl="0" eaLnBrk="0" fontAlgn="base" hangingPunct="0">
              <a:spcBef>
                <a:spcPct val="0"/>
              </a:spcBef>
              <a:spcAft>
                <a:spcPct val="0"/>
              </a:spcAft>
              <a:defRPr sz="4400">
                <a:solidFill>
                  <a:schemeClr val="tx1"/>
                </a:solidFill>
                <a:latin typeface="Arial" pitchFamily="43" charset="0"/>
                <a:ea typeface="MS PGothic" pitchFamily="34" charset="-128"/>
                <a:cs typeface="MS PGothic" pitchFamily="34" charset="-128"/>
              </a:defRPr>
            </a:lvl2pPr>
            <a:lvl3pPr algn="ctr" defTabSz="457200" rtl="0" eaLnBrk="0" fontAlgn="base" hangingPunct="0">
              <a:spcBef>
                <a:spcPct val="0"/>
              </a:spcBef>
              <a:spcAft>
                <a:spcPct val="0"/>
              </a:spcAft>
              <a:defRPr sz="4400">
                <a:solidFill>
                  <a:schemeClr val="tx1"/>
                </a:solidFill>
                <a:latin typeface="Arial" pitchFamily="43" charset="0"/>
                <a:ea typeface="MS PGothic" pitchFamily="34" charset="-128"/>
                <a:cs typeface="MS PGothic" pitchFamily="34" charset="-128"/>
              </a:defRPr>
            </a:lvl3pPr>
            <a:lvl4pPr algn="ctr" defTabSz="457200" rtl="0" eaLnBrk="0" fontAlgn="base" hangingPunct="0">
              <a:spcBef>
                <a:spcPct val="0"/>
              </a:spcBef>
              <a:spcAft>
                <a:spcPct val="0"/>
              </a:spcAft>
              <a:defRPr sz="4400">
                <a:solidFill>
                  <a:schemeClr val="tx1"/>
                </a:solidFill>
                <a:latin typeface="Arial" pitchFamily="43" charset="0"/>
                <a:ea typeface="MS PGothic" pitchFamily="34" charset="-128"/>
                <a:cs typeface="MS PGothic" pitchFamily="34" charset="-128"/>
              </a:defRPr>
            </a:lvl4pPr>
            <a:lvl5pPr algn="ctr" defTabSz="457200" rtl="0" eaLnBrk="0" fontAlgn="base" hangingPunct="0">
              <a:spcBef>
                <a:spcPct val="0"/>
              </a:spcBef>
              <a:spcAft>
                <a:spcPct val="0"/>
              </a:spcAft>
              <a:defRPr sz="4400">
                <a:solidFill>
                  <a:schemeClr val="tx1"/>
                </a:solidFill>
                <a:latin typeface="Arial" pitchFamily="43" charset="0"/>
                <a:ea typeface="MS PGothic" pitchFamily="34" charset="-128"/>
                <a:cs typeface="MS PGothic" pitchFamily="34" charset="-128"/>
              </a:defRPr>
            </a:lvl5pPr>
            <a:lvl6pPr marL="457200" algn="ctr" defTabSz="457200" rtl="0" fontAlgn="base">
              <a:spcBef>
                <a:spcPct val="0"/>
              </a:spcBef>
              <a:spcAft>
                <a:spcPct val="0"/>
              </a:spcAft>
              <a:defRPr sz="4400">
                <a:solidFill>
                  <a:schemeClr val="tx1"/>
                </a:solidFill>
                <a:latin typeface="Arial" pitchFamily="43" charset="0"/>
                <a:ea typeface="ＭＳ Ｐゴシック" pitchFamily="-65" charset="-128"/>
                <a:cs typeface="ＭＳ Ｐゴシック" pitchFamily="-65" charset="-128"/>
              </a:defRPr>
            </a:lvl6pPr>
            <a:lvl7pPr marL="914400" algn="ctr" defTabSz="457200" rtl="0" fontAlgn="base">
              <a:spcBef>
                <a:spcPct val="0"/>
              </a:spcBef>
              <a:spcAft>
                <a:spcPct val="0"/>
              </a:spcAft>
              <a:defRPr sz="4400">
                <a:solidFill>
                  <a:schemeClr val="tx1"/>
                </a:solidFill>
                <a:latin typeface="Arial" pitchFamily="43" charset="0"/>
                <a:ea typeface="ＭＳ Ｐゴシック" pitchFamily="-65" charset="-128"/>
                <a:cs typeface="ＭＳ Ｐゴシック" pitchFamily="-65" charset="-128"/>
              </a:defRPr>
            </a:lvl7pPr>
            <a:lvl8pPr marL="1371600" algn="ctr" defTabSz="457200" rtl="0" fontAlgn="base">
              <a:spcBef>
                <a:spcPct val="0"/>
              </a:spcBef>
              <a:spcAft>
                <a:spcPct val="0"/>
              </a:spcAft>
              <a:defRPr sz="4400">
                <a:solidFill>
                  <a:schemeClr val="tx1"/>
                </a:solidFill>
                <a:latin typeface="Arial" pitchFamily="43" charset="0"/>
                <a:ea typeface="ＭＳ Ｐゴシック" pitchFamily="-65" charset="-128"/>
                <a:cs typeface="ＭＳ Ｐゴシック" pitchFamily="-65" charset="-128"/>
              </a:defRPr>
            </a:lvl8pPr>
            <a:lvl9pPr marL="1828800" algn="ctr" defTabSz="457200" rtl="0" fontAlgn="base">
              <a:spcBef>
                <a:spcPct val="0"/>
              </a:spcBef>
              <a:spcAft>
                <a:spcPct val="0"/>
              </a:spcAft>
              <a:defRPr sz="4400">
                <a:solidFill>
                  <a:schemeClr val="tx1"/>
                </a:solidFill>
                <a:latin typeface="Arial" pitchFamily="43" charset="0"/>
                <a:ea typeface="ＭＳ Ｐゴシック" pitchFamily="-65" charset="-128"/>
                <a:cs typeface="ＭＳ Ｐゴシック" pitchFamily="-65" charset="-128"/>
              </a:defRPr>
            </a:lvl9pPr>
          </a:lstStyle>
          <a:p>
            <a:pPr algn="r" eaLnBrk="1" hangingPunct="1">
              <a:defRPr/>
            </a:pPr>
            <a:r>
              <a:rPr lang="en-GB" sz="3600" b="1">
                <a:solidFill>
                  <a:sysClr val="window" lastClr="FFFFFF"/>
                </a:solidFill>
                <a:latin typeface="Arial" charset="0"/>
                <a:cs typeface="Arial" charset="0"/>
              </a:rPr>
              <a:t>www.climatechange2013.org</a:t>
            </a:r>
          </a:p>
        </p:txBody>
      </p:sp>
      <p:sp>
        <p:nvSpPr>
          <p:cNvPr id="3" name="Rectangle 4"/>
          <p:cNvSpPr txBox="1">
            <a:spLocks noChangeArrowheads="1"/>
          </p:cNvSpPr>
          <p:nvPr userDrawn="1"/>
        </p:nvSpPr>
        <p:spPr bwMode="auto">
          <a:xfrm>
            <a:off x="334435" y="2420888"/>
            <a:ext cx="11523133" cy="441688"/>
          </a:xfrm>
          <a:prstGeom prst="rect">
            <a:avLst/>
          </a:prstGeom>
          <a:noFill/>
          <a:ln>
            <a:noFill/>
          </a:ln>
          <a:effectLst>
            <a:outerShdw blurRad="50800" dist="63500" dir="2700000" algn="tl" rotWithShape="0">
              <a:prstClr val="black">
                <a:alpha val="68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36000" tIns="36000" rIns="36000" bIns="36000" numCol="1" anchor="ctr" anchorCtr="0" compatLnSpc="1">
            <a:prstTxWarp prst="textNoShape">
              <a:avLst/>
            </a:prstTxWarp>
            <a:noAutofit/>
          </a:bodyPr>
          <a:lstStyle>
            <a:lvl1pPr algn="l" defTabSz="457200" rtl="0" eaLnBrk="0" fontAlgn="base" hangingPunct="0">
              <a:spcBef>
                <a:spcPct val="0"/>
              </a:spcBef>
              <a:spcAft>
                <a:spcPct val="0"/>
              </a:spcAft>
              <a:defRPr sz="2200" b="0" i="0" kern="1200" baseline="0">
                <a:solidFill>
                  <a:srgbClr val="4073AC"/>
                </a:solidFill>
                <a:latin typeface="Arial"/>
                <a:ea typeface="MS PGothic" pitchFamily="34" charset="-128"/>
                <a:cs typeface="Arial"/>
              </a:defRPr>
            </a:lvl1pPr>
            <a:lvl2pPr algn="ctr" defTabSz="457200" rtl="0" eaLnBrk="0" fontAlgn="base" hangingPunct="0">
              <a:spcBef>
                <a:spcPct val="0"/>
              </a:spcBef>
              <a:spcAft>
                <a:spcPct val="0"/>
              </a:spcAft>
              <a:defRPr sz="4400">
                <a:solidFill>
                  <a:schemeClr val="tx1"/>
                </a:solidFill>
                <a:latin typeface="Arial" pitchFamily="43" charset="0"/>
                <a:ea typeface="MS PGothic" pitchFamily="34" charset="-128"/>
                <a:cs typeface="MS PGothic" pitchFamily="34" charset="-128"/>
              </a:defRPr>
            </a:lvl2pPr>
            <a:lvl3pPr algn="ctr" defTabSz="457200" rtl="0" eaLnBrk="0" fontAlgn="base" hangingPunct="0">
              <a:spcBef>
                <a:spcPct val="0"/>
              </a:spcBef>
              <a:spcAft>
                <a:spcPct val="0"/>
              </a:spcAft>
              <a:defRPr sz="4400">
                <a:solidFill>
                  <a:schemeClr val="tx1"/>
                </a:solidFill>
                <a:latin typeface="Arial" pitchFamily="43" charset="0"/>
                <a:ea typeface="MS PGothic" pitchFamily="34" charset="-128"/>
                <a:cs typeface="MS PGothic" pitchFamily="34" charset="-128"/>
              </a:defRPr>
            </a:lvl3pPr>
            <a:lvl4pPr algn="ctr" defTabSz="457200" rtl="0" eaLnBrk="0" fontAlgn="base" hangingPunct="0">
              <a:spcBef>
                <a:spcPct val="0"/>
              </a:spcBef>
              <a:spcAft>
                <a:spcPct val="0"/>
              </a:spcAft>
              <a:defRPr sz="4400">
                <a:solidFill>
                  <a:schemeClr val="tx1"/>
                </a:solidFill>
                <a:latin typeface="Arial" pitchFamily="43" charset="0"/>
                <a:ea typeface="MS PGothic" pitchFamily="34" charset="-128"/>
                <a:cs typeface="MS PGothic" pitchFamily="34" charset="-128"/>
              </a:defRPr>
            </a:lvl4pPr>
            <a:lvl5pPr algn="ctr" defTabSz="457200" rtl="0" eaLnBrk="0" fontAlgn="base" hangingPunct="0">
              <a:spcBef>
                <a:spcPct val="0"/>
              </a:spcBef>
              <a:spcAft>
                <a:spcPct val="0"/>
              </a:spcAft>
              <a:defRPr sz="4400">
                <a:solidFill>
                  <a:schemeClr val="tx1"/>
                </a:solidFill>
                <a:latin typeface="Arial" pitchFamily="43" charset="0"/>
                <a:ea typeface="MS PGothic" pitchFamily="34" charset="-128"/>
                <a:cs typeface="MS PGothic" pitchFamily="34" charset="-128"/>
              </a:defRPr>
            </a:lvl5pPr>
            <a:lvl6pPr marL="457200" algn="ctr" defTabSz="457200" rtl="0" fontAlgn="base">
              <a:spcBef>
                <a:spcPct val="0"/>
              </a:spcBef>
              <a:spcAft>
                <a:spcPct val="0"/>
              </a:spcAft>
              <a:defRPr sz="4400">
                <a:solidFill>
                  <a:schemeClr val="tx1"/>
                </a:solidFill>
                <a:latin typeface="Arial" pitchFamily="43" charset="0"/>
                <a:ea typeface="ＭＳ Ｐゴシック" pitchFamily="-65" charset="-128"/>
                <a:cs typeface="ＭＳ Ｐゴシック" pitchFamily="-65" charset="-128"/>
              </a:defRPr>
            </a:lvl6pPr>
            <a:lvl7pPr marL="914400" algn="ctr" defTabSz="457200" rtl="0" fontAlgn="base">
              <a:spcBef>
                <a:spcPct val="0"/>
              </a:spcBef>
              <a:spcAft>
                <a:spcPct val="0"/>
              </a:spcAft>
              <a:defRPr sz="4400">
                <a:solidFill>
                  <a:schemeClr val="tx1"/>
                </a:solidFill>
                <a:latin typeface="Arial" pitchFamily="43" charset="0"/>
                <a:ea typeface="ＭＳ Ｐゴシック" pitchFamily="-65" charset="-128"/>
                <a:cs typeface="ＭＳ Ｐゴシック" pitchFamily="-65" charset="-128"/>
              </a:defRPr>
            </a:lvl7pPr>
            <a:lvl8pPr marL="1371600" algn="ctr" defTabSz="457200" rtl="0" fontAlgn="base">
              <a:spcBef>
                <a:spcPct val="0"/>
              </a:spcBef>
              <a:spcAft>
                <a:spcPct val="0"/>
              </a:spcAft>
              <a:defRPr sz="4400">
                <a:solidFill>
                  <a:schemeClr val="tx1"/>
                </a:solidFill>
                <a:latin typeface="Arial" pitchFamily="43" charset="0"/>
                <a:ea typeface="ＭＳ Ｐゴシック" pitchFamily="-65" charset="-128"/>
                <a:cs typeface="ＭＳ Ｐゴシック" pitchFamily="-65" charset="-128"/>
              </a:defRPr>
            </a:lvl8pPr>
            <a:lvl9pPr marL="1828800" algn="ctr" defTabSz="457200" rtl="0" fontAlgn="base">
              <a:spcBef>
                <a:spcPct val="0"/>
              </a:spcBef>
              <a:spcAft>
                <a:spcPct val="0"/>
              </a:spcAft>
              <a:defRPr sz="4400">
                <a:solidFill>
                  <a:schemeClr val="tx1"/>
                </a:solidFill>
                <a:latin typeface="Arial" pitchFamily="43" charset="0"/>
                <a:ea typeface="ＭＳ Ｐゴシック" pitchFamily="-65" charset="-128"/>
                <a:cs typeface="ＭＳ Ｐゴシック" pitchFamily="-65" charset="-128"/>
              </a:defRPr>
            </a:lvl9pPr>
          </a:lstStyle>
          <a:p>
            <a:pPr algn="r" eaLnBrk="1" hangingPunct="1">
              <a:lnSpc>
                <a:spcPct val="200000"/>
              </a:lnSpc>
              <a:defRPr/>
            </a:pPr>
            <a:r>
              <a:rPr lang="en-GB" sz="2400">
                <a:solidFill>
                  <a:sysClr val="window" lastClr="FFFFFF"/>
                </a:solidFill>
                <a:latin typeface="Arial" charset="0"/>
                <a:cs typeface="Arial" charset="0"/>
              </a:rPr>
              <a:t>Further Information</a:t>
            </a:r>
            <a:endParaRPr lang="en-GB" sz="3600" b="1">
              <a:solidFill>
                <a:sysClr val="window" lastClr="FFFFFF"/>
              </a:solidFill>
              <a:latin typeface="Arial" charset="0"/>
              <a:cs typeface="Arial" charset="0"/>
            </a:endParaRPr>
          </a:p>
        </p:txBody>
      </p:sp>
    </p:spTree>
    <p:extLst>
      <p:ext uri="{BB962C8B-B14F-4D97-AF65-F5344CB8AC3E}">
        <p14:creationId xmlns:p14="http://schemas.microsoft.com/office/powerpoint/2010/main" val="3457803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Objec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00000" y="540000"/>
            <a:ext cx="10272000" cy="720000"/>
          </a:xfrm>
        </p:spPr>
        <p:txBody>
          <a:bodyPr/>
          <a:lstStyle>
            <a:lvl1pPr>
              <a:lnSpc>
                <a:spcPts val="2400"/>
              </a:lnSpc>
              <a:defRPr sz="2400"/>
            </a:lvl1pPr>
          </a:lstStyle>
          <a:p>
            <a:r>
              <a:rPr lang="en-AU" noProof="0" dirty="0"/>
              <a:t>Click to add heading</a:t>
            </a:r>
          </a:p>
        </p:txBody>
      </p:sp>
      <p:sp>
        <p:nvSpPr>
          <p:cNvPr id="7" name="Date Placeholder 6"/>
          <p:cNvSpPr>
            <a:spLocks noGrp="1"/>
          </p:cNvSpPr>
          <p:nvPr>
            <p:ph type="dt" sz="half" idx="14"/>
          </p:nvPr>
        </p:nvSpPr>
        <p:spPr/>
        <p:txBody>
          <a:bodyPr/>
          <a:lstStyle/>
          <a:p>
            <a:fld id="{450098F7-80D1-4358-8065-5CF8E28A0E6D}" type="datetime1">
              <a:rPr lang="en-AU" smtClean="0"/>
              <a:t>1/06/2022</a:t>
            </a:fld>
            <a:endParaRPr lang="en-AU" dirty="0"/>
          </a:p>
        </p:txBody>
      </p:sp>
      <p:sp>
        <p:nvSpPr>
          <p:cNvPr id="9" name="Footer Placeholder 8"/>
          <p:cNvSpPr>
            <a:spLocks noGrp="1"/>
          </p:cNvSpPr>
          <p:nvPr>
            <p:ph type="ftr" sz="quarter" idx="15"/>
          </p:nvPr>
        </p:nvSpPr>
        <p:spPr/>
        <p:txBody>
          <a:bodyPr/>
          <a:lstStyle/>
          <a:p>
            <a:r>
              <a:rPr lang="en-GB" dirty="0"/>
              <a:t>INSTITUTE FOR MARINE AND ANTARCTIC STUDIES</a:t>
            </a:r>
            <a:endParaRPr lang="en-AU" dirty="0"/>
          </a:p>
        </p:txBody>
      </p:sp>
      <p:sp>
        <p:nvSpPr>
          <p:cNvPr id="10" name="Slide Number Placeholder 9"/>
          <p:cNvSpPr>
            <a:spLocks noGrp="1"/>
          </p:cNvSpPr>
          <p:nvPr>
            <p:ph type="sldNum" sz="quarter" idx="16"/>
          </p:nvPr>
        </p:nvSpPr>
        <p:spPr/>
        <p:txBody>
          <a:bodyPr/>
          <a:lstStyle/>
          <a:p>
            <a:fld id="{1DEBBDC7-4A1B-43E6-8DA6-58148E08E8A6}" type="slidenum">
              <a:rPr lang="en-AU" smtClean="0"/>
              <a:pPr/>
              <a:t>‹#›</a:t>
            </a:fld>
            <a:endParaRPr lang="en-AU" dirty="0"/>
          </a:p>
        </p:txBody>
      </p:sp>
      <p:sp>
        <p:nvSpPr>
          <p:cNvPr id="13" name="Content Placeholder 12"/>
          <p:cNvSpPr>
            <a:spLocks noGrp="1"/>
          </p:cNvSpPr>
          <p:nvPr>
            <p:ph sz="quarter" idx="18" hasCustomPrompt="1"/>
          </p:nvPr>
        </p:nvSpPr>
        <p:spPr>
          <a:xfrm>
            <a:off x="1200000" y="1440000"/>
            <a:ext cx="10272000" cy="4509280"/>
          </a:xfrm>
          <a:solidFill>
            <a:schemeClr val="accent6"/>
          </a:solidFill>
        </p:spPr>
        <p:txBody>
          <a:bodyPr/>
          <a:lstStyle>
            <a:lvl1pPr marL="0" indent="0" algn="ctr">
              <a:buNone/>
              <a:defRPr sz="1200" baseline="0"/>
            </a:lvl1pPr>
            <a:lvl2pPr>
              <a:defRPr sz="1200"/>
            </a:lvl2pPr>
            <a:lvl3pPr>
              <a:defRPr sz="1200"/>
            </a:lvl3pPr>
            <a:lvl4pPr>
              <a:defRPr sz="1200"/>
            </a:lvl4pPr>
            <a:lvl5pPr>
              <a:defRPr sz="1200"/>
            </a:lvl5pPr>
          </a:lstStyle>
          <a:p>
            <a:pPr lvl="0"/>
            <a:r>
              <a:rPr lang="en-US" dirty="0"/>
              <a:t>Click icon to add picture, table, chart or diagram</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99457" y="6021288"/>
            <a:ext cx="4320480" cy="362130"/>
          </a:xfrm>
          <a:prstGeom prst="rect">
            <a:avLst/>
          </a:prstGeom>
        </p:spPr>
      </p:pic>
    </p:spTree>
    <p:extLst>
      <p:ext uri="{BB962C8B-B14F-4D97-AF65-F5344CB8AC3E}">
        <p14:creationId xmlns:p14="http://schemas.microsoft.com/office/powerpoint/2010/main" val="165276449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Blank Cover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72855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ver Slide with Title">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34437" y="2118584"/>
            <a:ext cx="11523131" cy="1152000"/>
          </a:xfrm>
          <a:prstGeom prst="rect">
            <a:avLst/>
          </a:prstGeom>
          <a:effectLst>
            <a:outerShdw blurRad="38100" dist="50800" dir="2700000" algn="tl" rotWithShape="0">
              <a:prstClr val="black">
                <a:alpha val="71000"/>
              </a:prstClr>
            </a:outerShdw>
          </a:effectLst>
        </p:spPr>
        <p:txBody>
          <a:bodyPr lIns="36000" tIns="36000" rIns="36000" bIns="36000" anchor="b" anchorCtr="0"/>
          <a:lstStyle>
            <a:lvl1pPr marL="0" indent="0" algn="r">
              <a:buFontTx/>
              <a:buNone/>
              <a:defRPr sz="3600" b="1"/>
            </a:lvl1pPr>
            <a:lvl2pPr marL="457200" indent="0" algn="r">
              <a:buFontTx/>
              <a:buNone/>
              <a:defRPr sz="3600"/>
            </a:lvl2pPr>
            <a:lvl3pPr marL="914400" indent="0" algn="r">
              <a:buFontTx/>
              <a:buNone/>
              <a:defRPr sz="3600"/>
            </a:lvl3pPr>
            <a:lvl4pPr marL="1371600" indent="0" algn="r">
              <a:buFontTx/>
              <a:buNone/>
              <a:defRPr sz="3600"/>
            </a:lvl4pPr>
            <a:lvl5pPr marL="1828800" indent="0" algn="r">
              <a:buFontTx/>
              <a:buNone/>
              <a:defRPr sz="3600"/>
            </a:lvl5pPr>
          </a:lstStyle>
          <a:p>
            <a:pPr lvl="0"/>
            <a:r>
              <a:rPr lang="en-US"/>
              <a:t>Click to edit Master text styles</a:t>
            </a:r>
          </a:p>
          <a:p>
            <a:pPr lvl="1"/>
            <a:r>
              <a:rPr lang="en-US"/>
              <a:t>Second level</a:t>
            </a:r>
          </a:p>
        </p:txBody>
      </p:sp>
      <p:sp>
        <p:nvSpPr>
          <p:cNvPr id="7" name="Text Placeholder 6"/>
          <p:cNvSpPr>
            <a:spLocks noGrp="1"/>
          </p:cNvSpPr>
          <p:nvPr>
            <p:ph type="body" sz="quarter" idx="11"/>
          </p:nvPr>
        </p:nvSpPr>
        <p:spPr>
          <a:xfrm>
            <a:off x="334435" y="3551569"/>
            <a:ext cx="11523133" cy="431973"/>
          </a:xfrm>
          <a:prstGeom prst="rect">
            <a:avLst/>
          </a:prstGeom>
        </p:spPr>
        <p:txBody>
          <a:bodyPr lIns="36000" tIns="36000" rIns="36000" bIns="36000" anchor="b" anchorCtr="0"/>
          <a:lstStyle>
            <a:lvl1pPr marL="0" indent="0" algn="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8" name="Text Placeholder 6"/>
          <p:cNvSpPr>
            <a:spLocks noGrp="1"/>
          </p:cNvSpPr>
          <p:nvPr>
            <p:ph type="body" sz="quarter" idx="12"/>
          </p:nvPr>
        </p:nvSpPr>
        <p:spPr>
          <a:xfrm>
            <a:off x="334435" y="3990659"/>
            <a:ext cx="11523133" cy="431973"/>
          </a:xfrm>
          <a:prstGeom prst="rect">
            <a:avLst/>
          </a:prstGeom>
        </p:spPr>
        <p:txBody>
          <a:bodyPr lIns="36000" tIns="36000" rIns="36000" bIns="36000" anchor="t" anchorCtr="0"/>
          <a:lstStyle>
            <a:lvl1pPr marL="0" indent="0" algn="r">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Tree>
    <p:extLst>
      <p:ext uri="{BB962C8B-B14F-4D97-AF65-F5344CB8AC3E}">
        <p14:creationId xmlns:p14="http://schemas.microsoft.com/office/powerpoint/2010/main" val="396626317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sp>
        <p:nvSpPr>
          <p:cNvPr id="2" name="Rectangle 4"/>
          <p:cNvSpPr txBox="1">
            <a:spLocks noChangeArrowheads="1"/>
          </p:cNvSpPr>
          <p:nvPr userDrawn="1"/>
        </p:nvSpPr>
        <p:spPr bwMode="auto">
          <a:xfrm>
            <a:off x="334435" y="2852738"/>
            <a:ext cx="11523133" cy="792162"/>
          </a:xfrm>
          <a:prstGeom prst="rect">
            <a:avLst/>
          </a:prstGeom>
          <a:noFill/>
          <a:ln>
            <a:noFill/>
          </a:ln>
          <a:effectLst>
            <a:outerShdw blurRad="50800" dist="63500" dir="2700000" algn="tl" rotWithShape="0">
              <a:prstClr val="black">
                <a:alpha val="68000"/>
              </a:prstClr>
            </a:outerShdw>
          </a:effectLst>
        </p:spPr>
        <p:txBody>
          <a:bodyPr lIns="36000" tIns="36000" rIns="36000" bIns="36000"/>
          <a:lstStyle>
            <a:lvl1pPr algn="l" defTabSz="457200" rtl="0" eaLnBrk="0" fontAlgn="base" hangingPunct="0">
              <a:spcBef>
                <a:spcPct val="0"/>
              </a:spcBef>
              <a:spcAft>
                <a:spcPct val="0"/>
              </a:spcAft>
              <a:defRPr sz="2200" b="0" i="0" kern="1200" baseline="0">
                <a:solidFill>
                  <a:srgbClr val="4073AC"/>
                </a:solidFill>
                <a:latin typeface="Arial"/>
                <a:ea typeface="MS PGothic" pitchFamily="34" charset="-128"/>
                <a:cs typeface="Arial"/>
              </a:defRPr>
            </a:lvl1pPr>
            <a:lvl2pPr algn="ctr" defTabSz="457200" rtl="0" eaLnBrk="0" fontAlgn="base" hangingPunct="0">
              <a:spcBef>
                <a:spcPct val="0"/>
              </a:spcBef>
              <a:spcAft>
                <a:spcPct val="0"/>
              </a:spcAft>
              <a:defRPr sz="4400">
                <a:solidFill>
                  <a:schemeClr val="tx1"/>
                </a:solidFill>
                <a:latin typeface="Arial" pitchFamily="43" charset="0"/>
                <a:ea typeface="MS PGothic" pitchFamily="34" charset="-128"/>
                <a:cs typeface="MS PGothic" pitchFamily="34" charset="-128"/>
              </a:defRPr>
            </a:lvl2pPr>
            <a:lvl3pPr algn="ctr" defTabSz="457200" rtl="0" eaLnBrk="0" fontAlgn="base" hangingPunct="0">
              <a:spcBef>
                <a:spcPct val="0"/>
              </a:spcBef>
              <a:spcAft>
                <a:spcPct val="0"/>
              </a:spcAft>
              <a:defRPr sz="4400">
                <a:solidFill>
                  <a:schemeClr val="tx1"/>
                </a:solidFill>
                <a:latin typeface="Arial" pitchFamily="43" charset="0"/>
                <a:ea typeface="MS PGothic" pitchFamily="34" charset="-128"/>
                <a:cs typeface="MS PGothic" pitchFamily="34" charset="-128"/>
              </a:defRPr>
            </a:lvl3pPr>
            <a:lvl4pPr algn="ctr" defTabSz="457200" rtl="0" eaLnBrk="0" fontAlgn="base" hangingPunct="0">
              <a:spcBef>
                <a:spcPct val="0"/>
              </a:spcBef>
              <a:spcAft>
                <a:spcPct val="0"/>
              </a:spcAft>
              <a:defRPr sz="4400">
                <a:solidFill>
                  <a:schemeClr val="tx1"/>
                </a:solidFill>
                <a:latin typeface="Arial" pitchFamily="43" charset="0"/>
                <a:ea typeface="MS PGothic" pitchFamily="34" charset="-128"/>
                <a:cs typeface="MS PGothic" pitchFamily="34" charset="-128"/>
              </a:defRPr>
            </a:lvl4pPr>
            <a:lvl5pPr algn="ctr" defTabSz="457200" rtl="0" eaLnBrk="0" fontAlgn="base" hangingPunct="0">
              <a:spcBef>
                <a:spcPct val="0"/>
              </a:spcBef>
              <a:spcAft>
                <a:spcPct val="0"/>
              </a:spcAft>
              <a:defRPr sz="4400">
                <a:solidFill>
                  <a:schemeClr val="tx1"/>
                </a:solidFill>
                <a:latin typeface="Arial" pitchFamily="43" charset="0"/>
                <a:ea typeface="MS PGothic" pitchFamily="34" charset="-128"/>
                <a:cs typeface="MS PGothic" pitchFamily="34" charset="-128"/>
              </a:defRPr>
            </a:lvl5pPr>
            <a:lvl6pPr marL="457200" algn="ctr" defTabSz="457200" rtl="0" fontAlgn="base">
              <a:spcBef>
                <a:spcPct val="0"/>
              </a:spcBef>
              <a:spcAft>
                <a:spcPct val="0"/>
              </a:spcAft>
              <a:defRPr sz="4400">
                <a:solidFill>
                  <a:schemeClr val="tx1"/>
                </a:solidFill>
                <a:latin typeface="Arial" pitchFamily="43" charset="0"/>
                <a:ea typeface="ＭＳ Ｐゴシック" pitchFamily="-65" charset="-128"/>
                <a:cs typeface="ＭＳ Ｐゴシック" pitchFamily="-65" charset="-128"/>
              </a:defRPr>
            </a:lvl6pPr>
            <a:lvl7pPr marL="914400" algn="ctr" defTabSz="457200" rtl="0" fontAlgn="base">
              <a:spcBef>
                <a:spcPct val="0"/>
              </a:spcBef>
              <a:spcAft>
                <a:spcPct val="0"/>
              </a:spcAft>
              <a:defRPr sz="4400">
                <a:solidFill>
                  <a:schemeClr val="tx1"/>
                </a:solidFill>
                <a:latin typeface="Arial" pitchFamily="43" charset="0"/>
                <a:ea typeface="ＭＳ Ｐゴシック" pitchFamily="-65" charset="-128"/>
                <a:cs typeface="ＭＳ Ｐゴシック" pitchFamily="-65" charset="-128"/>
              </a:defRPr>
            </a:lvl7pPr>
            <a:lvl8pPr marL="1371600" algn="ctr" defTabSz="457200" rtl="0" fontAlgn="base">
              <a:spcBef>
                <a:spcPct val="0"/>
              </a:spcBef>
              <a:spcAft>
                <a:spcPct val="0"/>
              </a:spcAft>
              <a:defRPr sz="4400">
                <a:solidFill>
                  <a:schemeClr val="tx1"/>
                </a:solidFill>
                <a:latin typeface="Arial" pitchFamily="43" charset="0"/>
                <a:ea typeface="ＭＳ Ｐゴシック" pitchFamily="-65" charset="-128"/>
                <a:cs typeface="ＭＳ Ｐゴシック" pitchFamily="-65" charset="-128"/>
              </a:defRPr>
            </a:lvl8pPr>
            <a:lvl9pPr marL="1828800" algn="ctr" defTabSz="457200" rtl="0" fontAlgn="base">
              <a:spcBef>
                <a:spcPct val="0"/>
              </a:spcBef>
              <a:spcAft>
                <a:spcPct val="0"/>
              </a:spcAft>
              <a:defRPr sz="4400">
                <a:solidFill>
                  <a:schemeClr val="tx1"/>
                </a:solidFill>
                <a:latin typeface="Arial" pitchFamily="43" charset="0"/>
                <a:ea typeface="ＭＳ Ｐゴシック" pitchFamily="-65" charset="-128"/>
                <a:cs typeface="ＭＳ Ｐゴシック" pitchFamily="-65" charset="-128"/>
              </a:defRPr>
            </a:lvl9pPr>
          </a:lstStyle>
          <a:p>
            <a:pPr algn="r" eaLnBrk="1" hangingPunct="1">
              <a:defRPr/>
            </a:pPr>
            <a:r>
              <a:rPr lang="en-GB" sz="3600" b="1">
                <a:solidFill>
                  <a:sysClr val="window" lastClr="FFFFFF"/>
                </a:solidFill>
                <a:latin typeface="Arial" charset="0"/>
                <a:cs typeface="Arial" charset="0"/>
              </a:rPr>
              <a:t>www.climatechange2013.org</a:t>
            </a:r>
          </a:p>
        </p:txBody>
      </p:sp>
      <p:sp>
        <p:nvSpPr>
          <p:cNvPr id="3" name="Rectangle 4"/>
          <p:cNvSpPr txBox="1">
            <a:spLocks noChangeArrowheads="1"/>
          </p:cNvSpPr>
          <p:nvPr userDrawn="1"/>
        </p:nvSpPr>
        <p:spPr bwMode="auto">
          <a:xfrm>
            <a:off x="334435" y="2420941"/>
            <a:ext cx="11523133" cy="441325"/>
          </a:xfrm>
          <a:prstGeom prst="rect">
            <a:avLst/>
          </a:prstGeom>
          <a:noFill/>
          <a:ln>
            <a:noFill/>
          </a:ln>
          <a:effectLst>
            <a:outerShdw blurRad="50800" dist="63500" dir="2700000" algn="tl" rotWithShape="0">
              <a:prstClr val="black">
                <a:alpha val="68000"/>
              </a:prstClr>
            </a:outerShdw>
          </a:effectLst>
        </p:spPr>
        <p:txBody>
          <a:bodyPr lIns="36000" tIns="36000" rIns="36000" bIns="36000" anchor="ctr"/>
          <a:lstStyle>
            <a:lvl1pPr algn="l" defTabSz="457200" rtl="0" eaLnBrk="0" fontAlgn="base" hangingPunct="0">
              <a:spcBef>
                <a:spcPct val="0"/>
              </a:spcBef>
              <a:spcAft>
                <a:spcPct val="0"/>
              </a:spcAft>
              <a:defRPr sz="2200" b="0" i="0" kern="1200" baseline="0">
                <a:solidFill>
                  <a:srgbClr val="4073AC"/>
                </a:solidFill>
                <a:latin typeface="Arial"/>
                <a:ea typeface="MS PGothic" pitchFamily="34" charset="-128"/>
                <a:cs typeface="Arial"/>
              </a:defRPr>
            </a:lvl1pPr>
            <a:lvl2pPr algn="ctr" defTabSz="457200" rtl="0" eaLnBrk="0" fontAlgn="base" hangingPunct="0">
              <a:spcBef>
                <a:spcPct val="0"/>
              </a:spcBef>
              <a:spcAft>
                <a:spcPct val="0"/>
              </a:spcAft>
              <a:defRPr sz="4400">
                <a:solidFill>
                  <a:schemeClr val="tx1"/>
                </a:solidFill>
                <a:latin typeface="Arial" pitchFamily="43" charset="0"/>
                <a:ea typeface="MS PGothic" pitchFamily="34" charset="-128"/>
                <a:cs typeface="MS PGothic" pitchFamily="34" charset="-128"/>
              </a:defRPr>
            </a:lvl2pPr>
            <a:lvl3pPr algn="ctr" defTabSz="457200" rtl="0" eaLnBrk="0" fontAlgn="base" hangingPunct="0">
              <a:spcBef>
                <a:spcPct val="0"/>
              </a:spcBef>
              <a:spcAft>
                <a:spcPct val="0"/>
              </a:spcAft>
              <a:defRPr sz="4400">
                <a:solidFill>
                  <a:schemeClr val="tx1"/>
                </a:solidFill>
                <a:latin typeface="Arial" pitchFamily="43" charset="0"/>
                <a:ea typeface="MS PGothic" pitchFamily="34" charset="-128"/>
                <a:cs typeface="MS PGothic" pitchFamily="34" charset="-128"/>
              </a:defRPr>
            </a:lvl3pPr>
            <a:lvl4pPr algn="ctr" defTabSz="457200" rtl="0" eaLnBrk="0" fontAlgn="base" hangingPunct="0">
              <a:spcBef>
                <a:spcPct val="0"/>
              </a:spcBef>
              <a:spcAft>
                <a:spcPct val="0"/>
              </a:spcAft>
              <a:defRPr sz="4400">
                <a:solidFill>
                  <a:schemeClr val="tx1"/>
                </a:solidFill>
                <a:latin typeface="Arial" pitchFamily="43" charset="0"/>
                <a:ea typeface="MS PGothic" pitchFamily="34" charset="-128"/>
                <a:cs typeface="MS PGothic" pitchFamily="34" charset="-128"/>
              </a:defRPr>
            </a:lvl4pPr>
            <a:lvl5pPr algn="ctr" defTabSz="457200" rtl="0" eaLnBrk="0" fontAlgn="base" hangingPunct="0">
              <a:spcBef>
                <a:spcPct val="0"/>
              </a:spcBef>
              <a:spcAft>
                <a:spcPct val="0"/>
              </a:spcAft>
              <a:defRPr sz="4400">
                <a:solidFill>
                  <a:schemeClr val="tx1"/>
                </a:solidFill>
                <a:latin typeface="Arial" pitchFamily="43" charset="0"/>
                <a:ea typeface="MS PGothic" pitchFamily="34" charset="-128"/>
                <a:cs typeface="MS PGothic" pitchFamily="34" charset="-128"/>
              </a:defRPr>
            </a:lvl5pPr>
            <a:lvl6pPr marL="457200" algn="ctr" defTabSz="457200" rtl="0" fontAlgn="base">
              <a:spcBef>
                <a:spcPct val="0"/>
              </a:spcBef>
              <a:spcAft>
                <a:spcPct val="0"/>
              </a:spcAft>
              <a:defRPr sz="4400">
                <a:solidFill>
                  <a:schemeClr val="tx1"/>
                </a:solidFill>
                <a:latin typeface="Arial" pitchFamily="43" charset="0"/>
                <a:ea typeface="ＭＳ Ｐゴシック" pitchFamily="-65" charset="-128"/>
                <a:cs typeface="ＭＳ Ｐゴシック" pitchFamily="-65" charset="-128"/>
              </a:defRPr>
            </a:lvl6pPr>
            <a:lvl7pPr marL="914400" algn="ctr" defTabSz="457200" rtl="0" fontAlgn="base">
              <a:spcBef>
                <a:spcPct val="0"/>
              </a:spcBef>
              <a:spcAft>
                <a:spcPct val="0"/>
              </a:spcAft>
              <a:defRPr sz="4400">
                <a:solidFill>
                  <a:schemeClr val="tx1"/>
                </a:solidFill>
                <a:latin typeface="Arial" pitchFamily="43" charset="0"/>
                <a:ea typeface="ＭＳ Ｐゴシック" pitchFamily="-65" charset="-128"/>
                <a:cs typeface="ＭＳ Ｐゴシック" pitchFamily="-65" charset="-128"/>
              </a:defRPr>
            </a:lvl7pPr>
            <a:lvl8pPr marL="1371600" algn="ctr" defTabSz="457200" rtl="0" fontAlgn="base">
              <a:spcBef>
                <a:spcPct val="0"/>
              </a:spcBef>
              <a:spcAft>
                <a:spcPct val="0"/>
              </a:spcAft>
              <a:defRPr sz="4400">
                <a:solidFill>
                  <a:schemeClr val="tx1"/>
                </a:solidFill>
                <a:latin typeface="Arial" pitchFamily="43" charset="0"/>
                <a:ea typeface="ＭＳ Ｐゴシック" pitchFamily="-65" charset="-128"/>
                <a:cs typeface="ＭＳ Ｐゴシック" pitchFamily="-65" charset="-128"/>
              </a:defRPr>
            </a:lvl8pPr>
            <a:lvl9pPr marL="1828800" algn="ctr" defTabSz="457200" rtl="0" fontAlgn="base">
              <a:spcBef>
                <a:spcPct val="0"/>
              </a:spcBef>
              <a:spcAft>
                <a:spcPct val="0"/>
              </a:spcAft>
              <a:defRPr sz="4400">
                <a:solidFill>
                  <a:schemeClr val="tx1"/>
                </a:solidFill>
                <a:latin typeface="Arial" pitchFamily="43" charset="0"/>
                <a:ea typeface="ＭＳ Ｐゴシック" pitchFamily="-65" charset="-128"/>
                <a:cs typeface="ＭＳ Ｐゴシック" pitchFamily="-65" charset="-128"/>
              </a:defRPr>
            </a:lvl9pPr>
          </a:lstStyle>
          <a:p>
            <a:pPr algn="r" eaLnBrk="1" hangingPunct="1">
              <a:lnSpc>
                <a:spcPct val="200000"/>
              </a:lnSpc>
              <a:defRPr/>
            </a:pPr>
            <a:r>
              <a:rPr lang="en-GB" sz="2400">
                <a:solidFill>
                  <a:sysClr val="window" lastClr="FFFFFF"/>
                </a:solidFill>
                <a:latin typeface="Arial" charset="0"/>
                <a:cs typeface="Arial" charset="0"/>
              </a:rPr>
              <a:t>Further Information</a:t>
            </a:r>
            <a:endParaRPr lang="en-GB" sz="3600" b="1">
              <a:solidFill>
                <a:sysClr val="window" lastClr="FFFFFF"/>
              </a:solidFill>
              <a:latin typeface="Arial" charset="0"/>
              <a:cs typeface="Arial" charset="0"/>
            </a:endParaRPr>
          </a:p>
        </p:txBody>
      </p:sp>
    </p:spTree>
    <p:extLst>
      <p:ext uri="{BB962C8B-B14F-4D97-AF65-F5344CB8AC3E}">
        <p14:creationId xmlns:p14="http://schemas.microsoft.com/office/powerpoint/2010/main" val="322830893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254432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lide with Title">
    <p:spTree>
      <p:nvGrpSpPr>
        <p:cNvPr id="1" name=""/>
        <p:cNvGrpSpPr/>
        <p:nvPr/>
      </p:nvGrpSpPr>
      <p:grpSpPr>
        <a:xfrm>
          <a:off x="0" y="0"/>
          <a:ext cx="0" cy="0"/>
          <a:chOff x="0" y="0"/>
          <a:chExt cx="0" cy="0"/>
        </a:xfrm>
      </p:grpSpPr>
      <p:sp>
        <p:nvSpPr>
          <p:cNvPr id="11" name="Title 10"/>
          <p:cNvSpPr>
            <a:spLocks noGrp="1"/>
          </p:cNvSpPr>
          <p:nvPr>
            <p:ph type="title" hasCustomPrompt="1"/>
          </p:nvPr>
        </p:nvSpPr>
        <p:spPr>
          <a:xfrm>
            <a:off x="334435" y="260238"/>
            <a:ext cx="11523133" cy="792000"/>
          </a:xfrm>
          <a:prstGeom prst="rect">
            <a:avLst/>
          </a:prstGeom>
        </p:spPr>
        <p:txBody>
          <a:bodyPr lIns="0" tIns="36000" rIns="0" bIns="36000"/>
          <a:lstStyle>
            <a:lvl1pPr algn="l">
              <a:defRPr sz="2400" b="1" baseline="0">
                <a:solidFill>
                  <a:schemeClr val="bg1"/>
                </a:solidFill>
              </a:defRPr>
            </a:lvl1pPr>
          </a:lstStyle>
          <a:p>
            <a:r>
              <a:rPr lang="en-US"/>
              <a:t>Slide Title</a:t>
            </a:r>
            <a:endParaRPr lang="en-GB"/>
          </a:p>
        </p:txBody>
      </p:sp>
    </p:spTree>
    <p:extLst>
      <p:ext uri="{BB962C8B-B14F-4D97-AF65-F5344CB8AC3E}">
        <p14:creationId xmlns:p14="http://schemas.microsoft.com/office/powerpoint/2010/main" val="409555647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lide with Title and Text">
    <p:spTree>
      <p:nvGrpSpPr>
        <p:cNvPr id="1" name=""/>
        <p:cNvGrpSpPr/>
        <p:nvPr/>
      </p:nvGrpSpPr>
      <p:grpSpPr>
        <a:xfrm>
          <a:off x="0" y="0"/>
          <a:ext cx="0" cy="0"/>
          <a:chOff x="0" y="0"/>
          <a:chExt cx="0" cy="0"/>
        </a:xfrm>
      </p:grpSpPr>
      <p:sp>
        <p:nvSpPr>
          <p:cNvPr id="3" name="Title 10"/>
          <p:cNvSpPr>
            <a:spLocks noGrp="1"/>
          </p:cNvSpPr>
          <p:nvPr>
            <p:ph type="title" hasCustomPrompt="1"/>
          </p:nvPr>
        </p:nvSpPr>
        <p:spPr>
          <a:xfrm>
            <a:off x="334435" y="260238"/>
            <a:ext cx="11523133" cy="792000"/>
          </a:xfrm>
          <a:prstGeom prst="rect">
            <a:avLst/>
          </a:prstGeom>
        </p:spPr>
        <p:txBody>
          <a:bodyPr lIns="0" tIns="36000" rIns="0" bIns="36000"/>
          <a:lstStyle>
            <a:lvl1pPr algn="l">
              <a:defRPr sz="2400" b="1" baseline="0">
                <a:solidFill>
                  <a:schemeClr val="bg1"/>
                </a:solidFill>
              </a:defRPr>
            </a:lvl1pPr>
          </a:lstStyle>
          <a:p>
            <a:r>
              <a:rPr lang="en-US"/>
              <a:t>Slide Title</a:t>
            </a:r>
            <a:endParaRPr lang="en-GB"/>
          </a:p>
        </p:txBody>
      </p:sp>
      <p:sp>
        <p:nvSpPr>
          <p:cNvPr id="4" name="Text Placeholder 4"/>
          <p:cNvSpPr>
            <a:spLocks noGrp="1"/>
          </p:cNvSpPr>
          <p:nvPr>
            <p:ph type="body" sz="quarter" idx="10" hasCustomPrompt="1"/>
          </p:nvPr>
        </p:nvSpPr>
        <p:spPr>
          <a:xfrm>
            <a:off x="334435" y="1341439"/>
            <a:ext cx="11523133" cy="4535486"/>
          </a:xfrm>
          <a:prstGeom prst="rect">
            <a:avLst/>
          </a:prstGeom>
        </p:spPr>
        <p:txBody>
          <a:bodyPr lIns="18000" tIns="36000" rIns="18000" bIns="36000"/>
          <a:lstStyle>
            <a:lvl1pPr marL="0" indent="0" algn="just">
              <a:spcBef>
                <a:spcPts val="0"/>
              </a:spcBef>
              <a:buFontTx/>
              <a:buNone/>
              <a:defRPr sz="2000" b="0" baseline="0">
                <a:solidFill>
                  <a:schemeClr val="bg1"/>
                </a:solidFill>
              </a:defRPr>
            </a:lvl1pPr>
            <a:lvl2pPr marL="180000" indent="0">
              <a:spcBef>
                <a:spcPts val="200"/>
              </a:spcBef>
              <a:buFontTx/>
              <a:buNone/>
              <a:defRPr sz="2000">
                <a:solidFill>
                  <a:schemeClr val="bg1"/>
                </a:solidFill>
              </a:defRPr>
            </a:lvl2pPr>
            <a:lvl3pPr>
              <a:defRPr sz="2200">
                <a:solidFill>
                  <a:schemeClr val="bg1"/>
                </a:solidFill>
              </a:defRPr>
            </a:lvl3pPr>
            <a:lvl4pPr>
              <a:defRPr sz="2200">
                <a:solidFill>
                  <a:schemeClr val="bg1"/>
                </a:solidFill>
              </a:defRPr>
            </a:lvl4pPr>
            <a:lvl5pPr>
              <a:defRPr sz="2200">
                <a:solidFill>
                  <a:schemeClr val="bg1"/>
                </a:solidFill>
              </a:defRPr>
            </a:lvl5pPr>
          </a:lstStyle>
          <a:p>
            <a:pPr lvl="0"/>
            <a:r>
              <a:rPr lang="en-US"/>
              <a:t>Text text text</a:t>
            </a:r>
          </a:p>
        </p:txBody>
      </p:sp>
    </p:spTree>
    <p:extLst>
      <p:ext uri="{BB962C8B-B14F-4D97-AF65-F5344CB8AC3E}">
        <p14:creationId xmlns:p14="http://schemas.microsoft.com/office/powerpoint/2010/main" val="267471583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lide with Title and Text in Blue Box">
    <p:spTree>
      <p:nvGrpSpPr>
        <p:cNvPr id="1" name=""/>
        <p:cNvGrpSpPr/>
        <p:nvPr/>
      </p:nvGrpSpPr>
      <p:grpSpPr>
        <a:xfrm>
          <a:off x="0" y="0"/>
          <a:ext cx="0" cy="0"/>
          <a:chOff x="0" y="0"/>
          <a:chExt cx="0" cy="0"/>
        </a:xfrm>
      </p:grpSpPr>
      <p:sp>
        <p:nvSpPr>
          <p:cNvPr id="3" name="Title 10"/>
          <p:cNvSpPr>
            <a:spLocks noGrp="1"/>
          </p:cNvSpPr>
          <p:nvPr>
            <p:ph type="title" hasCustomPrompt="1"/>
          </p:nvPr>
        </p:nvSpPr>
        <p:spPr>
          <a:xfrm>
            <a:off x="334435" y="260238"/>
            <a:ext cx="11523133" cy="792498"/>
          </a:xfrm>
          <a:prstGeom prst="rect">
            <a:avLst/>
          </a:prstGeom>
        </p:spPr>
        <p:txBody>
          <a:bodyPr lIns="0" tIns="36000" rIns="0" bIns="36000"/>
          <a:lstStyle>
            <a:lvl1pPr algn="l">
              <a:defRPr sz="2400" b="1" baseline="0">
                <a:solidFill>
                  <a:schemeClr val="bg1"/>
                </a:solidFill>
              </a:defRPr>
            </a:lvl1pPr>
          </a:lstStyle>
          <a:p>
            <a:r>
              <a:rPr lang="en-US"/>
              <a:t>Slide Title</a:t>
            </a:r>
            <a:endParaRPr lang="en-GB"/>
          </a:p>
        </p:txBody>
      </p:sp>
      <p:sp>
        <p:nvSpPr>
          <p:cNvPr id="4" name="Text Placeholder 4"/>
          <p:cNvSpPr>
            <a:spLocks noGrp="1"/>
          </p:cNvSpPr>
          <p:nvPr>
            <p:ph type="body" sz="quarter" idx="10" hasCustomPrompt="1"/>
          </p:nvPr>
        </p:nvSpPr>
        <p:spPr>
          <a:xfrm>
            <a:off x="334435" y="1341439"/>
            <a:ext cx="11523133" cy="4535486"/>
          </a:xfrm>
          <a:prstGeom prst="rect">
            <a:avLst/>
          </a:prstGeom>
          <a:solidFill>
            <a:schemeClr val="accent1"/>
          </a:solidFill>
          <a:effectLst/>
        </p:spPr>
        <p:txBody>
          <a:bodyPr lIns="18000" tIns="36000" rIns="18000" bIns="36000"/>
          <a:lstStyle>
            <a:lvl1pPr marL="0" indent="0" algn="just">
              <a:spcBef>
                <a:spcPts val="0"/>
              </a:spcBef>
              <a:buFontTx/>
              <a:buNone/>
              <a:defRPr sz="2000" b="0" baseline="0">
                <a:solidFill>
                  <a:schemeClr val="bg1"/>
                </a:solidFill>
              </a:defRPr>
            </a:lvl1pPr>
            <a:lvl2pPr marL="180000" indent="0">
              <a:spcBef>
                <a:spcPts val="200"/>
              </a:spcBef>
              <a:buFontTx/>
              <a:buNone/>
              <a:defRPr sz="2000">
                <a:solidFill>
                  <a:schemeClr val="bg1"/>
                </a:solidFill>
              </a:defRPr>
            </a:lvl2pPr>
            <a:lvl3pPr>
              <a:defRPr sz="2200">
                <a:solidFill>
                  <a:schemeClr val="bg1"/>
                </a:solidFill>
              </a:defRPr>
            </a:lvl3pPr>
            <a:lvl4pPr>
              <a:defRPr sz="2200">
                <a:solidFill>
                  <a:schemeClr val="bg1"/>
                </a:solidFill>
              </a:defRPr>
            </a:lvl4pPr>
            <a:lvl5pPr>
              <a:defRPr sz="2200">
                <a:solidFill>
                  <a:schemeClr val="bg1"/>
                </a:solidFill>
              </a:defRPr>
            </a:lvl5pPr>
          </a:lstStyle>
          <a:p>
            <a:pPr lvl="0"/>
            <a:r>
              <a:rPr lang="en-US"/>
              <a:t>Text text text</a:t>
            </a:r>
          </a:p>
        </p:txBody>
      </p:sp>
    </p:spTree>
    <p:extLst>
      <p:ext uri="{BB962C8B-B14F-4D97-AF65-F5344CB8AC3E}">
        <p14:creationId xmlns:p14="http://schemas.microsoft.com/office/powerpoint/2010/main" val="293082243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lide with Title and Bullet Text">
    <p:spTree>
      <p:nvGrpSpPr>
        <p:cNvPr id="1" name=""/>
        <p:cNvGrpSpPr/>
        <p:nvPr/>
      </p:nvGrpSpPr>
      <p:grpSpPr>
        <a:xfrm>
          <a:off x="0" y="0"/>
          <a:ext cx="0" cy="0"/>
          <a:chOff x="0" y="0"/>
          <a:chExt cx="0" cy="0"/>
        </a:xfrm>
      </p:grpSpPr>
      <p:sp>
        <p:nvSpPr>
          <p:cNvPr id="3" name="Title 10"/>
          <p:cNvSpPr>
            <a:spLocks noGrp="1"/>
          </p:cNvSpPr>
          <p:nvPr>
            <p:ph type="title" hasCustomPrompt="1"/>
          </p:nvPr>
        </p:nvSpPr>
        <p:spPr>
          <a:xfrm>
            <a:off x="334435" y="260238"/>
            <a:ext cx="11523133" cy="792000"/>
          </a:xfrm>
          <a:prstGeom prst="rect">
            <a:avLst/>
          </a:prstGeom>
        </p:spPr>
        <p:txBody>
          <a:bodyPr lIns="0" tIns="36000" rIns="0" bIns="36000"/>
          <a:lstStyle>
            <a:lvl1pPr algn="l">
              <a:defRPr sz="2400" b="1" baseline="0">
                <a:solidFill>
                  <a:schemeClr val="bg1"/>
                </a:solidFill>
              </a:defRPr>
            </a:lvl1pPr>
          </a:lstStyle>
          <a:p>
            <a:r>
              <a:rPr lang="en-US"/>
              <a:t>Slide Title</a:t>
            </a:r>
            <a:endParaRPr lang="en-GB"/>
          </a:p>
        </p:txBody>
      </p:sp>
      <p:sp>
        <p:nvSpPr>
          <p:cNvPr id="5" name="Text Placeholder 4"/>
          <p:cNvSpPr>
            <a:spLocks noGrp="1"/>
          </p:cNvSpPr>
          <p:nvPr>
            <p:ph type="body" sz="quarter" idx="10" hasCustomPrompt="1"/>
          </p:nvPr>
        </p:nvSpPr>
        <p:spPr>
          <a:xfrm>
            <a:off x="334435" y="1341439"/>
            <a:ext cx="11523133" cy="4535486"/>
          </a:xfrm>
          <a:prstGeom prst="rect">
            <a:avLst/>
          </a:prstGeom>
        </p:spPr>
        <p:txBody>
          <a:bodyPr lIns="18000" tIns="36000" rIns="18000" bIns="36000"/>
          <a:lstStyle>
            <a:lvl1pPr marL="180000" indent="-180000">
              <a:spcBef>
                <a:spcPts val="0"/>
              </a:spcBef>
              <a:defRPr sz="2000" b="1" baseline="0">
                <a:solidFill>
                  <a:schemeClr val="bg2"/>
                </a:solidFill>
              </a:defRPr>
            </a:lvl1pPr>
            <a:lvl2pPr marL="360000" indent="-180000">
              <a:spcBef>
                <a:spcPts val="200"/>
              </a:spcBef>
              <a:buFont typeface="Arial" pitchFamily="34" charset="0"/>
              <a:buChar char="•"/>
              <a:defRPr sz="1800">
                <a:solidFill>
                  <a:schemeClr val="bg1"/>
                </a:solidFill>
              </a:defRPr>
            </a:lvl2pPr>
            <a:lvl3pPr>
              <a:defRPr sz="2200">
                <a:solidFill>
                  <a:schemeClr val="bg1"/>
                </a:solidFill>
              </a:defRPr>
            </a:lvl3pPr>
            <a:lvl4pPr>
              <a:defRPr sz="2200">
                <a:solidFill>
                  <a:schemeClr val="bg1"/>
                </a:solidFill>
              </a:defRPr>
            </a:lvl4pPr>
            <a:lvl5pPr>
              <a:defRPr sz="2200">
                <a:solidFill>
                  <a:schemeClr val="bg1"/>
                </a:solidFill>
              </a:defRPr>
            </a:lvl5pPr>
          </a:lstStyle>
          <a:p>
            <a:pPr lvl="0"/>
            <a:r>
              <a:rPr lang="en-US"/>
              <a:t>Subtitle with Bullet</a:t>
            </a:r>
          </a:p>
          <a:p>
            <a:pPr lvl="1"/>
            <a:r>
              <a:rPr lang="en-US"/>
              <a:t>Text with Bullet</a:t>
            </a:r>
          </a:p>
        </p:txBody>
      </p:sp>
    </p:spTree>
    <p:extLst>
      <p:ext uri="{BB962C8B-B14F-4D97-AF65-F5344CB8AC3E}">
        <p14:creationId xmlns:p14="http://schemas.microsoft.com/office/powerpoint/2010/main" val="74157797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lide with Title and Object">
    <p:spTree>
      <p:nvGrpSpPr>
        <p:cNvPr id="1" name=""/>
        <p:cNvGrpSpPr/>
        <p:nvPr/>
      </p:nvGrpSpPr>
      <p:grpSpPr>
        <a:xfrm>
          <a:off x="0" y="0"/>
          <a:ext cx="0" cy="0"/>
          <a:chOff x="0" y="0"/>
          <a:chExt cx="0" cy="0"/>
        </a:xfrm>
      </p:grpSpPr>
      <p:sp>
        <p:nvSpPr>
          <p:cNvPr id="3" name="Title 10"/>
          <p:cNvSpPr>
            <a:spLocks noGrp="1"/>
          </p:cNvSpPr>
          <p:nvPr>
            <p:ph type="title" hasCustomPrompt="1"/>
          </p:nvPr>
        </p:nvSpPr>
        <p:spPr>
          <a:xfrm>
            <a:off x="334435" y="260238"/>
            <a:ext cx="11523133" cy="792000"/>
          </a:xfrm>
          <a:prstGeom prst="rect">
            <a:avLst/>
          </a:prstGeom>
        </p:spPr>
        <p:txBody>
          <a:bodyPr lIns="0" tIns="36000" rIns="0" bIns="36000"/>
          <a:lstStyle>
            <a:lvl1pPr algn="l">
              <a:defRPr sz="2400" b="1" baseline="0">
                <a:solidFill>
                  <a:schemeClr val="bg1"/>
                </a:solidFill>
              </a:defRPr>
            </a:lvl1pPr>
          </a:lstStyle>
          <a:p>
            <a:r>
              <a:rPr lang="en-US"/>
              <a:t>Slide Title</a:t>
            </a:r>
            <a:endParaRPr lang="en-GB"/>
          </a:p>
        </p:txBody>
      </p:sp>
      <p:sp>
        <p:nvSpPr>
          <p:cNvPr id="5" name="Content Placeholder 4"/>
          <p:cNvSpPr>
            <a:spLocks noGrp="1"/>
          </p:cNvSpPr>
          <p:nvPr>
            <p:ph sz="quarter" idx="10"/>
          </p:nvPr>
        </p:nvSpPr>
        <p:spPr>
          <a:xfrm>
            <a:off x="334435" y="1341439"/>
            <a:ext cx="11523133" cy="4535486"/>
          </a:xfrm>
          <a:prstGeom prst="rect">
            <a:avLst/>
          </a:prstGeom>
        </p:spPr>
        <p:txBody>
          <a:bodyPr lIns="18000" tIns="36000" rIns="18000" bIns="36000"/>
          <a:lstStyle>
            <a:lvl1pPr marL="0" indent="0">
              <a:spcBef>
                <a:spcPts val="0"/>
              </a:spcBef>
              <a:buFontTx/>
              <a:buNone/>
              <a:defRPr sz="2000">
                <a:solidFill>
                  <a:schemeClr val="bg1"/>
                </a:solidFill>
              </a:defRPr>
            </a:lvl1pPr>
            <a:lvl2pPr marL="457200" indent="0">
              <a:spcBef>
                <a:spcPts val="0"/>
              </a:spcBef>
              <a:buFontTx/>
              <a:buNone/>
              <a:defRPr sz="2200">
                <a:solidFill>
                  <a:schemeClr val="bg1"/>
                </a:solidFill>
              </a:defRPr>
            </a:lvl2pPr>
            <a:lvl3pPr marL="914400" indent="0">
              <a:spcBef>
                <a:spcPts val="0"/>
              </a:spcBef>
              <a:buFontTx/>
              <a:buNone/>
              <a:defRPr sz="2200">
                <a:solidFill>
                  <a:schemeClr val="bg1"/>
                </a:solidFill>
              </a:defRPr>
            </a:lvl3pPr>
            <a:lvl4pPr marL="1371600" indent="0">
              <a:spcBef>
                <a:spcPts val="0"/>
              </a:spcBef>
              <a:buFontTx/>
              <a:buNone/>
              <a:defRPr sz="2200">
                <a:solidFill>
                  <a:schemeClr val="bg1"/>
                </a:solidFill>
              </a:defRPr>
            </a:lvl4pPr>
            <a:lvl5pPr marL="1828800" indent="0">
              <a:spcBef>
                <a:spcPts val="0"/>
              </a:spcBef>
              <a:buFontTx/>
              <a:buNone/>
              <a:defRPr sz="2200">
                <a:solidFill>
                  <a:schemeClr val="bg1"/>
                </a:solidFill>
              </a:defRPr>
            </a:lvl5pPr>
          </a:lstStyle>
          <a:p>
            <a:pPr lvl="0"/>
            <a:endParaRPr lang="en-GB"/>
          </a:p>
        </p:txBody>
      </p:sp>
    </p:spTree>
    <p:extLst>
      <p:ext uri="{BB962C8B-B14F-4D97-AF65-F5344CB8AC3E}">
        <p14:creationId xmlns:p14="http://schemas.microsoft.com/office/powerpoint/2010/main" val="367952571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lide with Title, Subtitle and Graphic">
    <p:spTree>
      <p:nvGrpSpPr>
        <p:cNvPr id="1" name=""/>
        <p:cNvGrpSpPr/>
        <p:nvPr/>
      </p:nvGrpSpPr>
      <p:grpSpPr>
        <a:xfrm>
          <a:off x="0" y="0"/>
          <a:ext cx="0" cy="0"/>
          <a:chOff x="0" y="0"/>
          <a:chExt cx="0" cy="0"/>
        </a:xfrm>
      </p:grpSpPr>
      <p:sp>
        <p:nvSpPr>
          <p:cNvPr id="3" name="Title 10"/>
          <p:cNvSpPr>
            <a:spLocks noGrp="1"/>
          </p:cNvSpPr>
          <p:nvPr>
            <p:ph type="title" hasCustomPrompt="1"/>
          </p:nvPr>
        </p:nvSpPr>
        <p:spPr>
          <a:xfrm>
            <a:off x="334435" y="260238"/>
            <a:ext cx="11523133" cy="792000"/>
          </a:xfrm>
          <a:prstGeom prst="rect">
            <a:avLst/>
          </a:prstGeom>
        </p:spPr>
        <p:txBody>
          <a:bodyPr lIns="0" tIns="36000" rIns="0" bIns="36000"/>
          <a:lstStyle>
            <a:lvl1pPr algn="l">
              <a:defRPr sz="2400" b="1" baseline="0">
                <a:solidFill>
                  <a:schemeClr val="bg1"/>
                </a:solidFill>
              </a:defRPr>
            </a:lvl1pPr>
          </a:lstStyle>
          <a:p>
            <a:r>
              <a:rPr lang="en-US"/>
              <a:t>Slide Title</a:t>
            </a:r>
            <a:endParaRPr lang="en-GB"/>
          </a:p>
        </p:txBody>
      </p:sp>
      <p:sp>
        <p:nvSpPr>
          <p:cNvPr id="5" name="Content Placeholder 4"/>
          <p:cNvSpPr>
            <a:spLocks noGrp="1"/>
          </p:cNvSpPr>
          <p:nvPr>
            <p:ph sz="quarter" idx="10"/>
          </p:nvPr>
        </p:nvSpPr>
        <p:spPr>
          <a:xfrm>
            <a:off x="334435" y="1772816"/>
            <a:ext cx="11523133" cy="4104108"/>
          </a:xfrm>
          <a:prstGeom prst="rect">
            <a:avLst/>
          </a:prstGeom>
        </p:spPr>
        <p:txBody>
          <a:bodyPr lIns="18000" tIns="36000" rIns="18000" bIns="36000"/>
          <a:lstStyle>
            <a:lvl1pPr marL="0" indent="0">
              <a:spcBef>
                <a:spcPts val="0"/>
              </a:spcBef>
              <a:buFontTx/>
              <a:buNone/>
              <a:defRPr sz="2000">
                <a:solidFill>
                  <a:schemeClr val="bg1"/>
                </a:solidFill>
              </a:defRPr>
            </a:lvl1pPr>
            <a:lvl2pPr marL="457200" indent="0">
              <a:spcBef>
                <a:spcPts val="0"/>
              </a:spcBef>
              <a:buFontTx/>
              <a:buNone/>
              <a:defRPr sz="2200">
                <a:solidFill>
                  <a:schemeClr val="bg1"/>
                </a:solidFill>
              </a:defRPr>
            </a:lvl2pPr>
            <a:lvl3pPr marL="914400" indent="0">
              <a:spcBef>
                <a:spcPts val="0"/>
              </a:spcBef>
              <a:buFontTx/>
              <a:buNone/>
              <a:defRPr sz="2200">
                <a:solidFill>
                  <a:schemeClr val="bg1"/>
                </a:solidFill>
              </a:defRPr>
            </a:lvl3pPr>
            <a:lvl4pPr marL="1371600" indent="0">
              <a:spcBef>
                <a:spcPts val="0"/>
              </a:spcBef>
              <a:buFontTx/>
              <a:buNone/>
              <a:defRPr sz="2200">
                <a:solidFill>
                  <a:schemeClr val="bg1"/>
                </a:solidFill>
              </a:defRPr>
            </a:lvl4pPr>
            <a:lvl5pPr marL="1828800" indent="0">
              <a:spcBef>
                <a:spcPts val="0"/>
              </a:spcBef>
              <a:buFontTx/>
              <a:buNone/>
              <a:defRPr sz="2200">
                <a:solidFill>
                  <a:schemeClr val="bg1"/>
                </a:solidFill>
              </a:defRPr>
            </a:lvl5pPr>
          </a:lstStyle>
          <a:p>
            <a:pPr lvl="0"/>
            <a:endParaRPr lang="en-GB"/>
          </a:p>
        </p:txBody>
      </p:sp>
      <p:sp>
        <p:nvSpPr>
          <p:cNvPr id="7" name="Text Placeholder 6"/>
          <p:cNvSpPr>
            <a:spLocks noGrp="1"/>
          </p:cNvSpPr>
          <p:nvPr>
            <p:ph type="body" sz="quarter" idx="11" hasCustomPrompt="1"/>
          </p:nvPr>
        </p:nvSpPr>
        <p:spPr>
          <a:xfrm>
            <a:off x="333847" y="1340771"/>
            <a:ext cx="11523720" cy="432073"/>
          </a:xfrm>
          <a:prstGeom prst="rect">
            <a:avLst/>
          </a:prstGeom>
        </p:spPr>
        <p:txBody>
          <a:bodyPr lIns="18000" tIns="36000" rIns="18000" bIns="36000"/>
          <a:lstStyle>
            <a:lvl1pPr marL="0" indent="0">
              <a:buFontTx/>
              <a:buNone/>
              <a:defRPr sz="2000" b="1">
                <a:solidFill>
                  <a:schemeClr val="bg2"/>
                </a:solidFill>
              </a:defRPr>
            </a:lvl1pPr>
            <a:lvl2pPr marL="457200" indent="0">
              <a:buFontTx/>
              <a:buNone/>
              <a:defRPr sz="2200">
                <a:solidFill>
                  <a:schemeClr val="bg2"/>
                </a:solidFill>
              </a:defRPr>
            </a:lvl2pPr>
            <a:lvl3pPr marL="914400" indent="0">
              <a:buFontTx/>
              <a:buNone/>
              <a:defRPr sz="2200">
                <a:solidFill>
                  <a:schemeClr val="bg2"/>
                </a:solidFill>
              </a:defRPr>
            </a:lvl3pPr>
            <a:lvl4pPr marL="1371600" indent="0">
              <a:buFontTx/>
              <a:buNone/>
              <a:defRPr sz="2200">
                <a:solidFill>
                  <a:schemeClr val="bg2"/>
                </a:solidFill>
              </a:defRPr>
            </a:lvl4pPr>
            <a:lvl5pPr marL="1828800" indent="0">
              <a:buFontTx/>
              <a:buNone/>
              <a:defRPr sz="2200">
                <a:solidFill>
                  <a:schemeClr val="bg2"/>
                </a:solidFill>
              </a:defRPr>
            </a:lvl5pPr>
          </a:lstStyle>
          <a:p>
            <a:pPr lvl="0"/>
            <a:r>
              <a:rPr lang="de-CH"/>
              <a:t>Graphic Title</a:t>
            </a:r>
            <a:endParaRPr lang="en-GB"/>
          </a:p>
        </p:txBody>
      </p:sp>
    </p:spTree>
    <p:extLst>
      <p:ext uri="{BB962C8B-B14F-4D97-AF65-F5344CB8AC3E}">
        <p14:creationId xmlns:p14="http://schemas.microsoft.com/office/powerpoint/2010/main" val="28237024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Objec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00000" y="540000"/>
            <a:ext cx="4800000" cy="720000"/>
          </a:xfrm>
        </p:spPr>
        <p:txBody>
          <a:bodyPr/>
          <a:lstStyle>
            <a:lvl1pPr>
              <a:defRPr/>
            </a:lvl1pPr>
          </a:lstStyle>
          <a:p>
            <a:r>
              <a:rPr lang="en-AU" noProof="0" dirty="0"/>
              <a:t>Click to add heading</a:t>
            </a:r>
          </a:p>
        </p:txBody>
      </p:sp>
      <p:sp>
        <p:nvSpPr>
          <p:cNvPr id="3" name="Content Placeholder 2"/>
          <p:cNvSpPr>
            <a:spLocks noGrp="1"/>
          </p:cNvSpPr>
          <p:nvPr>
            <p:ph idx="1" hasCustomPrompt="1"/>
          </p:nvPr>
        </p:nvSpPr>
        <p:spPr>
          <a:xfrm>
            <a:off x="1200000" y="1440000"/>
            <a:ext cx="4800000" cy="4509280"/>
          </a:xfrm>
        </p:spPr>
        <p:txBody>
          <a:bodyPr vert="horz" lIns="0" tIns="0" rIns="0" bIns="0" rtlCol="0">
            <a:noAutofit/>
          </a:bodyPr>
          <a:lstStyle>
            <a:lvl1pPr>
              <a:defRPr lang="en-AU" noProof="0" dirty="0" smtClean="0"/>
            </a:lvl1pPr>
            <a:lvl2pPr>
              <a:defRPr lang="en-AU" noProof="0" dirty="0" smtClean="0"/>
            </a:lvl2pPr>
            <a:lvl3pPr>
              <a:defRPr lang="en-AU" noProof="0" dirty="0" smtClean="0"/>
            </a:lvl3pPr>
            <a:lvl4pPr>
              <a:defRPr lang="en-AU" noProof="0" dirty="0" smtClean="0"/>
            </a:lvl4pPr>
            <a:lvl5pPr>
              <a:defRPr lang="en-AU" noProof="0" dirty="0"/>
            </a:lvl5pPr>
          </a:lstStyle>
          <a:p>
            <a:pPr lvl="0">
              <a:lnSpc>
                <a:spcPct val="100000"/>
              </a:lnSpc>
            </a:pPr>
            <a:r>
              <a:rPr lang="en-AU" noProof="0" dirty="0"/>
              <a:t>Click to add text</a:t>
            </a:r>
          </a:p>
          <a:p>
            <a:pPr lvl="1">
              <a:lnSpc>
                <a:spcPct val="100000"/>
              </a:lnSpc>
            </a:pPr>
            <a:r>
              <a:rPr lang="en-AU" noProof="0" dirty="0"/>
              <a:t>Second level</a:t>
            </a:r>
          </a:p>
          <a:p>
            <a:pPr lvl="2">
              <a:lnSpc>
                <a:spcPct val="100000"/>
              </a:lnSpc>
            </a:pPr>
            <a:r>
              <a:rPr lang="en-AU" noProof="0" dirty="0"/>
              <a:t>Third level</a:t>
            </a:r>
          </a:p>
          <a:p>
            <a:pPr lvl="3">
              <a:lnSpc>
                <a:spcPct val="100000"/>
              </a:lnSpc>
            </a:pPr>
            <a:r>
              <a:rPr lang="en-AU" noProof="0" dirty="0"/>
              <a:t>Fourth level</a:t>
            </a:r>
          </a:p>
          <a:p>
            <a:pPr lvl="4">
              <a:lnSpc>
                <a:spcPct val="100000"/>
              </a:lnSpc>
            </a:pPr>
            <a:r>
              <a:rPr lang="en-AU" noProof="0" dirty="0"/>
              <a:t>Fifth level</a:t>
            </a:r>
          </a:p>
        </p:txBody>
      </p:sp>
      <p:sp>
        <p:nvSpPr>
          <p:cNvPr id="7" name="Date Placeholder 6"/>
          <p:cNvSpPr>
            <a:spLocks noGrp="1"/>
          </p:cNvSpPr>
          <p:nvPr>
            <p:ph type="dt" sz="half" idx="14"/>
          </p:nvPr>
        </p:nvSpPr>
        <p:spPr/>
        <p:txBody>
          <a:bodyPr/>
          <a:lstStyle/>
          <a:p>
            <a:fld id="{F6506102-D0D1-4800-BD34-F97A3394E14F}" type="datetime1">
              <a:rPr lang="en-AU" smtClean="0"/>
              <a:t>1/06/2022</a:t>
            </a:fld>
            <a:endParaRPr lang="en-AU" dirty="0"/>
          </a:p>
        </p:txBody>
      </p:sp>
      <p:sp>
        <p:nvSpPr>
          <p:cNvPr id="9" name="Footer Placeholder 8"/>
          <p:cNvSpPr>
            <a:spLocks noGrp="1"/>
          </p:cNvSpPr>
          <p:nvPr>
            <p:ph type="ftr" sz="quarter" idx="15"/>
          </p:nvPr>
        </p:nvSpPr>
        <p:spPr/>
        <p:txBody>
          <a:bodyPr/>
          <a:lstStyle/>
          <a:p>
            <a:r>
              <a:rPr lang="en-GB" dirty="0"/>
              <a:t>INSTITUTE FOR MARINE AND ANTARCTIC STUDIES</a:t>
            </a:r>
            <a:endParaRPr lang="en-AU" dirty="0"/>
          </a:p>
        </p:txBody>
      </p:sp>
      <p:sp>
        <p:nvSpPr>
          <p:cNvPr id="10" name="Slide Number Placeholder 9"/>
          <p:cNvSpPr>
            <a:spLocks noGrp="1"/>
          </p:cNvSpPr>
          <p:nvPr>
            <p:ph type="sldNum" sz="quarter" idx="16"/>
          </p:nvPr>
        </p:nvSpPr>
        <p:spPr/>
        <p:txBody>
          <a:bodyPr/>
          <a:lstStyle/>
          <a:p>
            <a:fld id="{1DEBBDC7-4A1B-43E6-8DA6-58148E08E8A6}" type="slidenum">
              <a:rPr lang="en-AU" smtClean="0"/>
              <a:pPr/>
              <a:t>‹#›</a:t>
            </a:fld>
            <a:endParaRPr lang="en-AU" dirty="0"/>
          </a:p>
        </p:txBody>
      </p:sp>
      <p:sp>
        <p:nvSpPr>
          <p:cNvPr id="6" name="Content Placeholder 5"/>
          <p:cNvSpPr>
            <a:spLocks noGrp="1"/>
          </p:cNvSpPr>
          <p:nvPr>
            <p:ph sz="quarter" idx="22" hasCustomPrompt="1"/>
          </p:nvPr>
        </p:nvSpPr>
        <p:spPr>
          <a:xfrm>
            <a:off x="6335283" y="540000"/>
            <a:ext cx="5136000" cy="2736000"/>
          </a:xfrm>
          <a:solidFill>
            <a:schemeClr val="accent6"/>
          </a:solidFill>
        </p:spPr>
        <p:txBody>
          <a:bodyPr/>
          <a:lstStyle>
            <a:lvl1pPr marL="0" indent="0" algn="ctr">
              <a:buNone/>
              <a:defRPr sz="1200"/>
            </a:lvl1pPr>
            <a:lvl2pPr>
              <a:defRPr sz="1200"/>
            </a:lvl2pPr>
            <a:lvl3pPr>
              <a:defRPr sz="1200"/>
            </a:lvl3pPr>
            <a:lvl4pPr>
              <a:defRPr sz="1200"/>
            </a:lvl4pPr>
            <a:lvl5pPr>
              <a:defRPr sz="1200"/>
            </a:lvl5pPr>
          </a:lstStyle>
          <a:p>
            <a:pPr lvl="0"/>
            <a:r>
              <a:rPr lang="en-US" dirty="0"/>
              <a:t>Click icon to add table, chart or diagram</a:t>
            </a:r>
          </a:p>
        </p:txBody>
      </p:sp>
      <p:sp>
        <p:nvSpPr>
          <p:cNvPr id="12" name="Content Placeholder 5"/>
          <p:cNvSpPr>
            <a:spLocks noGrp="1"/>
          </p:cNvSpPr>
          <p:nvPr>
            <p:ph sz="quarter" idx="23" hasCustomPrompt="1"/>
          </p:nvPr>
        </p:nvSpPr>
        <p:spPr>
          <a:xfrm>
            <a:off x="6335283" y="3384000"/>
            <a:ext cx="5136000" cy="2565280"/>
          </a:xfrm>
          <a:solidFill>
            <a:schemeClr val="accent6"/>
          </a:solidFill>
        </p:spPr>
        <p:txBody>
          <a:bodyPr/>
          <a:lstStyle>
            <a:lvl1pPr marL="0" indent="0" algn="ctr">
              <a:buNone/>
              <a:defRPr sz="1200"/>
            </a:lvl1pPr>
            <a:lvl2pPr>
              <a:defRPr sz="1200"/>
            </a:lvl2pPr>
            <a:lvl3pPr>
              <a:defRPr sz="1200"/>
            </a:lvl3pPr>
            <a:lvl4pPr>
              <a:defRPr sz="1200"/>
            </a:lvl4pPr>
            <a:lvl5pPr>
              <a:defRPr sz="1200"/>
            </a:lvl5pPr>
          </a:lstStyle>
          <a:p>
            <a:pPr lvl="0"/>
            <a:r>
              <a:rPr lang="en-US" dirty="0"/>
              <a:t>Click icon to add table, chart or diagram</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99457" y="6021288"/>
            <a:ext cx="4320480" cy="362130"/>
          </a:xfrm>
          <a:prstGeom prst="rect">
            <a:avLst/>
          </a:prstGeom>
        </p:spPr>
      </p:pic>
    </p:spTree>
    <p:extLst>
      <p:ext uri="{BB962C8B-B14F-4D97-AF65-F5344CB8AC3E}">
        <p14:creationId xmlns:p14="http://schemas.microsoft.com/office/powerpoint/2010/main" val="393086263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412841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lide with Title">
    <p:spTree>
      <p:nvGrpSpPr>
        <p:cNvPr id="1" name=""/>
        <p:cNvGrpSpPr/>
        <p:nvPr/>
      </p:nvGrpSpPr>
      <p:grpSpPr>
        <a:xfrm>
          <a:off x="0" y="0"/>
          <a:ext cx="0" cy="0"/>
          <a:chOff x="0" y="0"/>
          <a:chExt cx="0" cy="0"/>
        </a:xfrm>
      </p:grpSpPr>
      <p:sp>
        <p:nvSpPr>
          <p:cNvPr id="11" name="Title 10"/>
          <p:cNvSpPr>
            <a:spLocks noGrp="1"/>
          </p:cNvSpPr>
          <p:nvPr>
            <p:ph type="title"/>
          </p:nvPr>
        </p:nvSpPr>
        <p:spPr>
          <a:xfrm>
            <a:off x="334435" y="260238"/>
            <a:ext cx="11523133" cy="792000"/>
          </a:xfrm>
          <a:prstGeom prst="rect">
            <a:avLst/>
          </a:prstGeom>
        </p:spPr>
        <p:txBody>
          <a:bodyPr lIns="0" tIns="36000" rIns="0" bIns="36000"/>
          <a:lstStyle>
            <a:lvl1pPr algn="l">
              <a:defRPr sz="2400" b="1" baseline="0">
                <a:solidFill>
                  <a:schemeClr val="bg1"/>
                </a:solidFill>
              </a:defRPr>
            </a:lvl1pPr>
          </a:lstStyle>
          <a:p>
            <a:r>
              <a:rPr lang="en-US"/>
              <a:t>Click to edit Master title style</a:t>
            </a:r>
            <a:endParaRPr lang="en-GB"/>
          </a:p>
        </p:txBody>
      </p:sp>
    </p:spTree>
    <p:extLst>
      <p:ext uri="{BB962C8B-B14F-4D97-AF65-F5344CB8AC3E}">
        <p14:creationId xmlns:p14="http://schemas.microsoft.com/office/powerpoint/2010/main" val="88665404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lide with Title and Text">
    <p:spTree>
      <p:nvGrpSpPr>
        <p:cNvPr id="1" name=""/>
        <p:cNvGrpSpPr/>
        <p:nvPr/>
      </p:nvGrpSpPr>
      <p:grpSpPr>
        <a:xfrm>
          <a:off x="0" y="0"/>
          <a:ext cx="0" cy="0"/>
          <a:chOff x="0" y="0"/>
          <a:chExt cx="0" cy="0"/>
        </a:xfrm>
      </p:grpSpPr>
      <p:sp>
        <p:nvSpPr>
          <p:cNvPr id="3" name="Title 10"/>
          <p:cNvSpPr>
            <a:spLocks noGrp="1"/>
          </p:cNvSpPr>
          <p:nvPr>
            <p:ph type="title"/>
          </p:nvPr>
        </p:nvSpPr>
        <p:spPr>
          <a:xfrm>
            <a:off x="334435" y="260238"/>
            <a:ext cx="11523133" cy="792000"/>
          </a:xfrm>
          <a:prstGeom prst="rect">
            <a:avLst/>
          </a:prstGeom>
        </p:spPr>
        <p:txBody>
          <a:bodyPr lIns="0" tIns="36000" rIns="0" bIns="36000"/>
          <a:lstStyle>
            <a:lvl1pPr algn="l">
              <a:defRPr sz="2400" b="1" baseline="0">
                <a:solidFill>
                  <a:schemeClr val="bg1"/>
                </a:solidFill>
              </a:defRPr>
            </a:lvl1pPr>
          </a:lstStyle>
          <a:p>
            <a:r>
              <a:rPr lang="en-US"/>
              <a:t>Click to edit Master title style</a:t>
            </a:r>
            <a:endParaRPr lang="en-GB"/>
          </a:p>
        </p:txBody>
      </p:sp>
      <p:sp>
        <p:nvSpPr>
          <p:cNvPr id="4" name="Text Placeholder 4"/>
          <p:cNvSpPr>
            <a:spLocks noGrp="1"/>
          </p:cNvSpPr>
          <p:nvPr>
            <p:ph type="body" sz="quarter" idx="10"/>
          </p:nvPr>
        </p:nvSpPr>
        <p:spPr>
          <a:xfrm>
            <a:off x="334435" y="1341439"/>
            <a:ext cx="11523133" cy="4535486"/>
          </a:xfrm>
          <a:prstGeom prst="rect">
            <a:avLst/>
          </a:prstGeom>
        </p:spPr>
        <p:txBody>
          <a:bodyPr lIns="18000" tIns="36000" rIns="18000" bIns="36000"/>
          <a:lstStyle>
            <a:lvl1pPr marL="0" indent="0" algn="just">
              <a:spcBef>
                <a:spcPts val="0"/>
              </a:spcBef>
              <a:buFontTx/>
              <a:buNone/>
              <a:defRPr sz="2000" b="0" baseline="0">
                <a:solidFill>
                  <a:schemeClr val="bg1"/>
                </a:solidFill>
              </a:defRPr>
            </a:lvl1pPr>
            <a:lvl2pPr marL="180000" indent="0">
              <a:spcBef>
                <a:spcPts val="200"/>
              </a:spcBef>
              <a:buFontTx/>
              <a:buNone/>
              <a:defRPr sz="2000">
                <a:solidFill>
                  <a:schemeClr val="bg1"/>
                </a:solidFill>
              </a:defRPr>
            </a:lvl2pPr>
            <a:lvl3pPr>
              <a:defRPr sz="2200">
                <a:solidFill>
                  <a:schemeClr val="bg1"/>
                </a:solidFill>
              </a:defRPr>
            </a:lvl3pPr>
            <a:lvl4pPr>
              <a:defRPr sz="2200">
                <a:solidFill>
                  <a:schemeClr val="bg1"/>
                </a:solidFill>
              </a:defRPr>
            </a:lvl4pPr>
            <a:lvl5pPr>
              <a:defRPr sz="2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68251710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lide with Title and Text in Blue Box">
    <p:spTree>
      <p:nvGrpSpPr>
        <p:cNvPr id="1" name=""/>
        <p:cNvGrpSpPr/>
        <p:nvPr/>
      </p:nvGrpSpPr>
      <p:grpSpPr>
        <a:xfrm>
          <a:off x="0" y="0"/>
          <a:ext cx="0" cy="0"/>
          <a:chOff x="0" y="0"/>
          <a:chExt cx="0" cy="0"/>
        </a:xfrm>
      </p:grpSpPr>
      <p:sp>
        <p:nvSpPr>
          <p:cNvPr id="3" name="Title 10"/>
          <p:cNvSpPr>
            <a:spLocks noGrp="1"/>
          </p:cNvSpPr>
          <p:nvPr>
            <p:ph type="title"/>
          </p:nvPr>
        </p:nvSpPr>
        <p:spPr>
          <a:xfrm>
            <a:off x="334435" y="260238"/>
            <a:ext cx="11523133" cy="792498"/>
          </a:xfrm>
          <a:prstGeom prst="rect">
            <a:avLst/>
          </a:prstGeom>
        </p:spPr>
        <p:txBody>
          <a:bodyPr lIns="0" tIns="36000" rIns="0" bIns="36000"/>
          <a:lstStyle>
            <a:lvl1pPr algn="l">
              <a:defRPr sz="2400" b="1" baseline="0">
                <a:solidFill>
                  <a:schemeClr val="bg1"/>
                </a:solidFill>
              </a:defRPr>
            </a:lvl1pPr>
          </a:lstStyle>
          <a:p>
            <a:r>
              <a:rPr lang="en-US"/>
              <a:t>Click to edit Master title style</a:t>
            </a:r>
            <a:endParaRPr lang="en-GB"/>
          </a:p>
        </p:txBody>
      </p:sp>
      <p:sp>
        <p:nvSpPr>
          <p:cNvPr id="4" name="Text Placeholder 4"/>
          <p:cNvSpPr>
            <a:spLocks noGrp="1"/>
          </p:cNvSpPr>
          <p:nvPr>
            <p:ph type="body" sz="quarter" idx="10"/>
          </p:nvPr>
        </p:nvSpPr>
        <p:spPr>
          <a:xfrm>
            <a:off x="334435" y="1341439"/>
            <a:ext cx="11523133" cy="4535486"/>
          </a:xfrm>
          <a:prstGeom prst="rect">
            <a:avLst/>
          </a:prstGeom>
          <a:solidFill>
            <a:schemeClr val="accent1"/>
          </a:solidFill>
          <a:effectLst/>
        </p:spPr>
        <p:txBody>
          <a:bodyPr lIns="18000" tIns="36000" rIns="18000" bIns="36000"/>
          <a:lstStyle>
            <a:lvl1pPr marL="0" indent="0" algn="just">
              <a:spcBef>
                <a:spcPts val="0"/>
              </a:spcBef>
              <a:buFontTx/>
              <a:buNone/>
              <a:defRPr sz="2000" b="0" baseline="0">
                <a:solidFill>
                  <a:schemeClr val="bg1"/>
                </a:solidFill>
              </a:defRPr>
            </a:lvl1pPr>
            <a:lvl2pPr marL="180000" indent="0">
              <a:spcBef>
                <a:spcPts val="200"/>
              </a:spcBef>
              <a:buFontTx/>
              <a:buNone/>
              <a:defRPr sz="2000">
                <a:solidFill>
                  <a:schemeClr val="bg1"/>
                </a:solidFill>
              </a:defRPr>
            </a:lvl2pPr>
            <a:lvl3pPr>
              <a:defRPr sz="2200">
                <a:solidFill>
                  <a:schemeClr val="bg1"/>
                </a:solidFill>
              </a:defRPr>
            </a:lvl3pPr>
            <a:lvl4pPr>
              <a:defRPr sz="2200">
                <a:solidFill>
                  <a:schemeClr val="bg1"/>
                </a:solidFill>
              </a:defRPr>
            </a:lvl4pPr>
            <a:lvl5pPr>
              <a:defRPr sz="2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83456247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lide with Title and Bullet Text">
    <p:spTree>
      <p:nvGrpSpPr>
        <p:cNvPr id="1" name=""/>
        <p:cNvGrpSpPr/>
        <p:nvPr/>
      </p:nvGrpSpPr>
      <p:grpSpPr>
        <a:xfrm>
          <a:off x="0" y="0"/>
          <a:ext cx="0" cy="0"/>
          <a:chOff x="0" y="0"/>
          <a:chExt cx="0" cy="0"/>
        </a:xfrm>
      </p:grpSpPr>
      <p:sp>
        <p:nvSpPr>
          <p:cNvPr id="3" name="Title 10"/>
          <p:cNvSpPr>
            <a:spLocks noGrp="1"/>
          </p:cNvSpPr>
          <p:nvPr>
            <p:ph type="title"/>
          </p:nvPr>
        </p:nvSpPr>
        <p:spPr>
          <a:xfrm>
            <a:off x="334435" y="260238"/>
            <a:ext cx="11523133" cy="792000"/>
          </a:xfrm>
          <a:prstGeom prst="rect">
            <a:avLst/>
          </a:prstGeom>
        </p:spPr>
        <p:txBody>
          <a:bodyPr lIns="0" tIns="36000" rIns="0" bIns="36000"/>
          <a:lstStyle>
            <a:lvl1pPr algn="l">
              <a:defRPr sz="2400" b="1" baseline="0">
                <a:solidFill>
                  <a:schemeClr val="bg1"/>
                </a:solidFill>
              </a:defRPr>
            </a:lvl1pPr>
          </a:lstStyle>
          <a:p>
            <a:r>
              <a:rPr lang="en-US"/>
              <a:t>Click to edit Master title style</a:t>
            </a:r>
            <a:endParaRPr lang="en-GB"/>
          </a:p>
        </p:txBody>
      </p:sp>
      <p:sp>
        <p:nvSpPr>
          <p:cNvPr id="5" name="Text Placeholder 4"/>
          <p:cNvSpPr>
            <a:spLocks noGrp="1"/>
          </p:cNvSpPr>
          <p:nvPr>
            <p:ph type="body" sz="quarter" idx="10"/>
          </p:nvPr>
        </p:nvSpPr>
        <p:spPr>
          <a:xfrm>
            <a:off x="334435" y="1341439"/>
            <a:ext cx="11523133" cy="4535486"/>
          </a:xfrm>
          <a:prstGeom prst="rect">
            <a:avLst/>
          </a:prstGeom>
        </p:spPr>
        <p:txBody>
          <a:bodyPr lIns="18000" tIns="36000" rIns="18000" bIns="36000"/>
          <a:lstStyle>
            <a:lvl1pPr marL="180000" indent="-180000">
              <a:spcBef>
                <a:spcPts val="0"/>
              </a:spcBef>
              <a:defRPr sz="2000" b="1" baseline="0">
                <a:solidFill>
                  <a:schemeClr val="bg2"/>
                </a:solidFill>
              </a:defRPr>
            </a:lvl1pPr>
            <a:lvl2pPr marL="360000" indent="-180000">
              <a:spcBef>
                <a:spcPts val="200"/>
              </a:spcBef>
              <a:buFont typeface="Arial" pitchFamily="34" charset="0"/>
              <a:buChar char="•"/>
              <a:defRPr sz="1800">
                <a:solidFill>
                  <a:schemeClr val="bg1"/>
                </a:solidFill>
              </a:defRPr>
            </a:lvl2pPr>
            <a:lvl3pPr>
              <a:defRPr sz="2200">
                <a:solidFill>
                  <a:schemeClr val="bg1"/>
                </a:solidFill>
              </a:defRPr>
            </a:lvl3pPr>
            <a:lvl4pPr>
              <a:defRPr sz="2200">
                <a:solidFill>
                  <a:schemeClr val="bg1"/>
                </a:solidFill>
              </a:defRPr>
            </a:lvl4pPr>
            <a:lvl5pPr>
              <a:defRPr sz="22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83447117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lide with Title and Object">
    <p:spTree>
      <p:nvGrpSpPr>
        <p:cNvPr id="1" name=""/>
        <p:cNvGrpSpPr/>
        <p:nvPr/>
      </p:nvGrpSpPr>
      <p:grpSpPr>
        <a:xfrm>
          <a:off x="0" y="0"/>
          <a:ext cx="0" cy="0"/>
          <a:chOff x="0" y="0"/>
          <a:chExt cx="0" cy="0"/>
        </a:xfrm>
      </p:grpSpPr>
      <p:sp>
        <p:nvSpPr>
          <p:cNvPr id="3" name="Title 10"/>
          <p:cNvSpPr>
            <a:spLocks noGrp="1"/>
          </p:cNvSpPr>
          <p:nvPr>
            <p:ph type="title"/>
          </p:nvPr>
        </p:nvSpPr>
        <p:spPr>
          <a:xfrm>
            <a:off x="334435" y="260238"/>
            <a:ext cx="11523133" cy="792000"/>
          </a:xfrm>
          <a:prstGeom prst="rect">
            <a:avLst/>
          </a:prstGeom>
        </p:spPr>
        <p:txBody>
          <a:bodyPr lIns="0" tIns="36000" rIns="0" bIns="36000"/>
          <a:lstStyle>
            <a:lvl1pPr algn="l">
              <a:defRPr sz="2400" b="1" baseline="0">
                <a:solidFill>
                  <a:schemeClr val="bg1"/>
                </a:solidFill>
              </a:defRPr>
            </a:lvl1pPr>
          </a:lstStyle>
          <a:p>
            <a:r>
              <a:rPr lang="en-US"/>
              <a:t>Click to edit Master title style</a:t>
            </a:r>
            <a:endParaRPr lang="en-GB"/>
          </a:p>
        </p:txBody>
      </p:sp>
      <p:sp>
        <p:nvSpPr>
          <p:cNvPr id="5" name="Content Placeholder 4"/>
          <p:cNvSpPr>
            <a:spLocks noGrp="1"/>
          </p:cNvSpPr>
          <p:nvPr>
            <p:ph sz="quarter" idx="10"/>
          </p:nvPr>
        </p:nvSpPr>
        <p:spPr>
          <a:xfrm>
            <a:off x="334435" y="1341439"/>
            <a:ext cx="11523133" cy="4535486"/>
          </a:xfrm>
          <a:prstGeom prst="rect">
            <a:avLst/>
          </a:prstGeom>
        </p:spPr>
        <p:txBody>
          <a:bodyPr lIns="18000" tIns="36000" rIns="18000" bIns="36000"/>
          <a:lstStyle>
            <a:lvl1pPr marL="0" indent="0">
              <a:spcBef>
                <a:spcPts val="0"/>
              </a:spcBef>
              <a:buFontTx/>
              <a:buNone/>
              <a:defRPr sz="2000">
                <a:solidFill>
                  <a:schemeClr val="bg1"/>
                </a:solidFill>
              </a:defRPr>
            </a:lvl1pPr>
            <a:lvl2pPr marL="457200" indent="0">
              <a:spcBef>
                <a:spcPts val="0"/>
              </a:spcBef>
              <a:buFontTx/>
              <a:buNone/>
              <a:defRPr sz="2200">
                <a:solidFill>
                  <a:schemeClr val="bg1"/>
                </a:solidFill>
              </a:defRPr>
            </a:lvl2pPr>
            <a:lvl3pPr marL="914400" indent="0">
              <a:spcBef>
                <a:spcPts val="0"/>
              </a:spcBef>
              <a:buFontTx/>
              <a:buNone/>
              <a:defRPr sz="2200">
                <a:solidFill>
                  <a:schemeClr val="bg1"/>
                </a:solidFill>
              </a:defRPr>
            </a:lvl3pPr>
            <a:lvl4pPr marL="1371600" indent="0">
              <a:spcBef>
                <a:spcPts val="0"/>
              </a:spcBef>
              <a:buFontTx/>
              <a:buNone/>
              <a:defRPr sz="2200">
                <a:solidFill>
                  <a:schemeClr val="bg1"/>
                </a:solidFill>
              </a:defRPr>
            </a:lvl4pPr>
            <a:lvl5pPr marL="1828800" indent="0">
              <a:spcBef>
                <a:spcPts val="0"/>
              </a:spcBef>
              <a:buFontTx/>
              <a:buNone/>
              <a:defRPr sz="2200">
                <a:solidFill>
                  <a:schemeClr val="bg1"/>
                </a:solidFill>
              </a:defRPr>
            </a:lvl5pPr>
          </a:lstStyle>
          <a:p>
            <a:pPr lvl="0"/>
            <a:endParaRPr lang="en-GB"/>
          </a:p>
        </p:txBody>
      </p:sp>
    </p:spTree>
    <p:extLst>
      <p:ext uri="{BB962C8B-B14F-4D97-AF65-F5344CB8AC3E}">
        <p14:creationId xmlns:p14="http://schemas.microsoft.com/office/powerpoint/2010/main" val="297700953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lide with Title, Subtitle and Graphic">
    <p:spTree>
      <p:nvGrpSpPr>
        <p:cNvPr id="1" name=""/>
        <p:cNvGrpSpPr/>
        <p:nvPr/>
      </p:nvGrpSpPr>
      <p:grpSpPr>
        <a:xfrm>
          <a:off x="0" y="0"/>
          <a:ext cx="0" cy="0"/>
          <a:chOff x="0" y="0"/>
          <a:chExt cx="0" cy="0"/>
        </a:xfrm>
      </p:grpSpPr>
      <p:sp>
        <p:nvSpPr>
          <p:cNvPr id="3" name="Title 10"/>
          <p:cNvSpPr>
            <a:spLocks noGrp="1"/>
          </p:cNvSpPr>
          <p:nvPr>
            <p:ph type="title"/>
          </p:nvPr>
        </p:nvSpPr>
        <p:spPr>
          <a:xfrm>
            <a:off x="334435" y="260238"/>
            <a:ext cx="11523133" cy="792000"/>
          </a:xfrm>
          <a:prstGeom prst="rect">
            <a:avLst/>
          </a:prstGeom>
        </p:spPr>
        <p:txBody>
          <a:bodyPr lIns="0" tIns="36000" rIns="0" bIns="36000"/>
          <a:lstStyle>
            <a:lvl1pPr algn="l">
              <a:defRPr sz="2400" b="1" baseline="0">
                <a:solidFill>
                  <a:schemeClr val="bg1"/>
                </a:solidFill>
              </a:defRPr>
            </a:lvl1pPr>
          </a:lstStyle>
          <a:p>
            <a:r>
              <a:rPr lang="en-US"/>
              <a:t>Click to edit Master title style</a:t>
            </a:r>
            <a:endParaRPr lang="en-GB"/>
          </a:p>
        </p:txBody>
      </p:sp>
      <p:sp>
        <p:nvSpPr>
          <p:cNvPr id="5" name="Content Placeholder 4"/>
          <p:cNvSpPr>
            <a:spLocks noGrp="1"/>
          </p:cNvSpPr>
          <p:nvPr>
            <p:ph sz="quarter" idx="10"/>
          </p:nvPr>
        </p:nvSpPr>
        <p:spPr>
          <a:xfrm>
            <a:off x="334435" y="1772816"/>
            <a:ext cx="11523133" cy="4104108"/>
          </a:xfrm>
          <a:prstGeom prst="rect">
            <a:avLst/>
          </a:prstGeom>
        </p:spPr>
        <p:txBody>
          <a:bodyPr lIns="18000" tIns="36000" rIns="18000" bIns="36000"/>
          <a:lstStyle>
            <a:lvl1pPr marL="0" indent="0">
              <a:spcBef>
                <a:spcPts val="0"/>
              </a:spcBef>
              <a:buFontTx/>
              <a:buNone/>
              <a:defRPr sz="2000">
                <a:solidFill>
                  <a:schemeClr val="bg1"/>
                </a:solidFill>
              </a:defRPr>
            </a:lvl1pPr>
            <a:lvl2pPr marL="457200" indent="0">
              <a:spcBef>
                <a:spcPts val="0"/>
              </a:spcBef>
              <a:buFontTx/>
              <a:buNone/>
              <a:defRPr sz="2200">
                <a:solidFill>
                  <a:schemeClr val="bg1"/>
                </a:solidFill>
              </a:defRPr>
            </a:lvl2pPr>
            <a:lvl3pPr marL="914400" indent="0">
              <a:spcBef>
                <a:spcPts val="0"/>
              </a:spcBef>
              <a:buFontTx/>
              <a:buNone/>
              <a:defRPr sz="2200">
                <a:solidFill>
                  <a:schemeClr val="bg1"/>
                </a:solidFill>
              </a:defRPr>
            </a:lvl3pPr>
            <a:lvl4pPr marL="1371600" indent="0">
              <a:spcBef>
                <a:spcPts val="0"/>
              </a:spcBef>
              <a:buFontTx/>
              <a:buNone/>
              <a:defRPr sz="2200">
                <a:solidFill>
                  <a:schemeClr val="bg1"/>
                </a:solidFill>
              </a:defRPr>
            </a:lvl4pPr>
            <a:lvl5pPr marL="1828800" indent="0">
              <a:spcBef>
                <a:spcPts val="0"/>
              </a:spcBef>
              <a:buFontTx/>
              <a:buNone/>
              <a:defRPr sz="2200">
                <a:solidFill>
                  <a:schemeClr val="bg1"/>
                </a:solidFill>
              </a:defRPr>
            </a:lvl5pPr>
          </a:lstStyle>
          <a:p>
            <a:pPr lvl="0"/>
            <a:endParaRPr lang="en-GB"/>
          </a:p>
        </p:txBody>
      </p:sp>
      <p:sp>
        <p:nvSpPr>
          <p:cNvPr id="7" name="Text Placeholder 6"/>
          <p:cNvSpPr>
            <a:spLocks noGrp="1"/>
          </p:cNvSpPr>
          <p:nvPr>
            <p:ph type="body" sz="quarter" idx="11"/>
          </p:nvPr>
        </p:nvSpPr>
        <p:spPr>
          <a:xfrm>
            <a:off x="333847" y="1340771"/>
            <a:ext cx="11523720" cy="432073"/>
          </a:xfrm>
          <a:prstGeom prst="rect">
            <a:avLst/>
          </a:prstGeom>
        </p:spPr>
        <p:txBody>
          <a:bodyPr lIns="18000" tIns="36000" rIns="18000" bIns="36000"/>
          <a:lstStyle>
            <a:lvl1pPr marL="0" indent="0">
              <a:buFontTx/>
              <a:buNone/>
              <a:defRPr sz="2000" b="1">
                <a:solidFill>
                  <a:schemeClr val="bg2"/>
                </a:solidFill>
              </a:defRPr>
            </a:lvl1pPr>
            <a:lvl2pPr marL="457200" indent="0">
              <a:buFontTx/>
              <a:buNone/>
              <a:defRPr sz="2200">
                <a:solidFill>
                  <a:schemeClr val="bg2"/>
                </a:solidFill>
              </a:defRPr>
            </a:lvl2pPr>
            <a:lvl3pPr marL="914400" indent="0">
              <a:buFontTx/>
              <a:buNone/>
              <a:defRPr sz="2200">
                <a:solidFill>
                  <a:schemeClr val="bg2"/>
                </a:solidFill>
              </a:defRPr>
            </a:lvl3pPr>
            <a:lvl4pPr marL="1371600" indent="0">
              <a:buFontTx/>
              <a:buNone/>
              <a:defRPr sz="2200">
                <a:solidFill>
                  <a:schemeClr val="bg2"/>
                </a:solidFill>
              </a:defRPr>
            </a:lvl4pPr>
            <a:lvl5pPr marL="1828800" indent="0">
              <a:buFontTx/>
              <a:buNone/>
              <a:defRPr sz="2200">
                <a:solidFill>
                  <a:schemeClr val="bg2"/>
                </a:solidFill>
              </a:defRPr>
            </a:lvl5pPr>
          </a:lstStyle>
          <a:p>
            <a:pPr lvl="0"/>
            <a:r>
              <a:rPr lang="en-US"/>
              <a:t>Click to edit Master text styles</a:t>
            </a:r>
          </a:p>
        </p:txBody>
      </p:sp>
    </p:spTree>
    <p:extLst>
      <p:ext uri="{BB962C8B-B14F-4D97-AF65-F5344CB8AC3E}">
        <p14:creationId xmlns:p14="http://schemas.microsoft.com/office/powerpoint/2010/main" val="336991855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3"/>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638588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AU"/>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lang="en-US"/>
          </a:p>
        </p:txBody>
      </p:sp>
      <p:sp>
        <p:nvSpPr>
          <p:cNvPr id="4" name="Date Placeholder 3"/>
          <p:cNvSpPr>
            <a:spLocks noGrp="1"/>
          </p:cNvSpPr>
          <p:nvPr>
            <p:ph type="dt" sz="half" idx="10"/>
          </p:nvPr>
        </p:nvSpPr>
        <p:spPr/>
        <p:txBody>
          <a:bodyPr/>
          <a:lstStyle/>
          <a:p>
            <a:fld id="{1ACBAF43-A829-234A-BAA7-DA692DED29C9}" type="datetimeFigureOut">
              <a:rPr lang="en-US" smtClean="0">
                <a:solidFill>
                  <a:prstClr val="black">
                    <a:tint val="75000"/>
                  </a:prstClr>
                </a:solidFill>
              </a:rPr>
              <a:pPr/>
              <a:t>6/1/2022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E837E39-DB2C-FB4F-84C3-F4838BB3FA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8604672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idx="1"/>
          </p:nvPr>
        </p:nvSpPr>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1ACBAF43-A829-234A-BAA7-DA692DED29C9}" type="datetimeFigureOut">
              <a:rPr lang="en-US" smtClean="0">
                <a:solidFill>
                  <a:prstClr val="black">
                    <a:tint val="75000"/>
                  </a:prstClr>
                </a:solidFill>
              </a:rPr>
              <a:pPr/>
              <a:t>6/1/2022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E837E39-DB2C-FB4F-84C3-F4838BB3FA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253197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bject + Key Mess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36160" y="540000"/>
            <a:ext cx="3936000" cy="3249040"/>
          </a:xfrm>
        </p:spPr>
        <p:txBody>
          <a:bodyPr/>
          <a:lstStyle>
            <a:lvl1pPr>
              <a:lnSpc>
                <a:spcPts val="2400"/>
              </a:lnSpc>
              <a:defRPr sz="2400"/>
            </a:lvl1pPr>
          </a:lstStyle>
          <a:p>
            <a:r>
              <a:rPr lang="en-AU" noProof="0" dirty="0"/>
              <a:t>Click to add key message</a:t>
            </a:r>
          </a:p>
        </p:txBody>
      </p:sp>
      <p:sp>
        <p:nvSpPr>
          <p:cNvPr id="7" name="Date Placeholder 6"/>
          <p:cNvSpPr>
            <a:spLocks noGrp="1"/>
          </p:cNvSpPr>
          <p:nvPr>
            <p:ph type="dt" sz="half" idx="14"/>
          </p:nvPr>
        </p:nvSpPr>
        <p:spPr/>
        <p:txBody>
          <a:bodyPr/>
          <a:lstStyle/>
          <a:p>
            <a:fld id="{D8BC88C4-213F-4D14-85A7-29C724D84074}" type="datetime1">
              <a:rPr lang="en-AU" smtClean="0"/>
              <a:t>1/06/2022</a:t>
            </a:fld>
            <a:endParaRPr lang="en-AU" dirty="0"/>
          </a:p>
        </p:txBody>
      </p:sp>
      <p:sp>
        <p:nvSpPr>
          <p:cNvPr id="9" name="Footer Placeholder 8"/>
          <p:cNvSpPr>
            <a:spLocks noGrp="1"/>
          </p:cNvSpPr>
          <p:nvPr>
            <p:ph type="ftr" sz="quarter" idx="15"/>
          </p:nvPr>
        </p:nvSpPr>
        <p:spPr/>
        <p:txBody>
          <a:bodyPr/>
          <a:lstStyle/>
          <a:p>
            <a:r>
              <a:rPr lang="en-GB" dirty="0"/>
              <a:t>INSTITUTE FOR MARINE AND ANTARCTIC STUDIES</a:t>
            </a:r>
            <a:endParaRPr lang="en-AU" dirty="0"/>
          </a:p>
        </p:txBody>
      </p:sp>
      <p:sp>
        <p:nvSpPr>
          <p:cNvPr id="10" name="Slide Number Placeholder 9"/>
          <p:cNvSpPr>
            <a:spLocks noGrp="1"/>
          </p:cNvSpPr>
          <p:nvPr>
            <p:ph type="sldNum" sz="quarter" idx="16"/>
          </p:nvPr>
        </p:nvSpPr>
        <p:spPr/>
        <p:txBody>
          <a:bodyPr/>
          <a:lstStyle/>
          <a:p>
            <a:fld id="{1DEBBDC7-4A1B-43E6-8DA6-58148E08E8A6}" type="slidenum">
              <a:rPr lang="en-AU" smtClean="0"/>
              <a:pPr/>
              <a:t>‹#›</a:t>
            </a:fld>
            <a:endParaRPr lang="en-AU" dirty="0"/>
          </a:p>
        </p:txBody>
      </p:sp>
      <p:sp>
        <p:nvSpPr>
          <p:cNvPr id="15" name="Content Placeholder 12"/>
          <p:cNvSpPr>
            <a:spLocks noGrp="1"/>
          </p:cNvSpPr>
          <p:nvPr>
            <p:ph sz="quarter" idx="19" hasCustomPrompt="1"/>
          </p:nvPr>
        </p:nvSpPr>
        <p:spPr>
          <a:xfrm>
            <a:off x="7536161" y="3935472"/>
            <a:ext cx="3935123" cy="2013811"/>
          </a:xfrm>
          <a:solidFill>
            <a:schemeClr val="accent6"/>
          </a:solidFill>
        </p:spPr>
        <p:txBody>
          <a:bodyPr/>
          <a:lstStyle>
            <a:lvl1pPr marL="0" indent="0" algn="ctr">
              <a:buNone/>
              <a:defRPr sz="1200"/>
            </a:lvl1pPr>
            <a:lvl2pPr>
              <a:defRPr sz="1200"/>
            </a:lvl2pPr>
            <a:lvl3pPr>
              <a:defRPr sz="1200"/>
            </a:lvl3pPr>
            <a:lvl4pPr>
              <a:defRPr sz="1200"/>
            </a:lvl4pPr>
            <a:lvl5pPr>
              <a:defRPr sz="1200"/>
            </a:lvl5pPr>
          </a:lstStyle>
          <a:p>
            <a:pPr lvl="0"/>
            <a:r>
              <a:rPr lang="en-US" dirty="0"/>
              <a:t>Click icon to add table, chart or diagram</a:t>
            </a:r>
          </a:p>
        </p:txBody>
      </p:sp>
      <p:sp>
        <p:nvSpPr>
          <p:cNvPr id="11" name="Content Placeholder 12"/>
          <p:cNvSpPr>
            <a:spLocks noGrp="1"/>
          </p:cNvSpPr>
          <p:nvPr>
            <p:ph sz="quarter" idx="20" hasCustomPrompt="1"/>
          </p:nvPr>
        </p:nvSpPr>
        <p:spPr>
          <a:xfrm>
            <a:off x="1199456" y="459565"/>
            <a:ext cx="6163200" cy="5489717"/>
          </a:xfrm>
          <a:solidFill>
            <a:schemeClr val="accent6"/>
          </a:solidFill>
        </p:spPr>
        <p:txBody>
          <a:bodyPr/>
          <a:lstStyle>
            <a:lvl1pPr marL="0" indent="0" algn="ctr">
              <a:buNone/>
              <a:defRPr sz="1200"/>
            </a:lvl1pPr>
            <a:lvl2pPr>
              <a:defRPr sz="1200"/>
            </a:lvl2pPr>
            <a:lvl3pPr>
              <a:defRPr sz="1200"/>
            </a:lvl3pPr>
            <a:lvl4pPr>
              <a:defRPr sz="1200"/>
            </a:lvl4pPr>
            <a:lvl5pPr>
              <a:defRPr sz="1200"/>
            </a:lvl5pPr>
          </a:lstStyle>
          <a:p>
            <a:pPr lvl="0"/>
            <a:r>
              <a:rPr lang="en-US" dirty="0"/>
              <a:t>Click icon to add table, chart or diagram</a:t>
            </a:r>
          </a:p>
        </p:txBody>
      </p:sp>
      <p:sp>
        <p:nvSpPr>
          <p:cNvPr id="4" name="Content Placeholder 3"/>
          <p:cNvSpPr>
            <a:spLocks noGrp="1"/>
          </p:cNvSpPr>
          <p:nvPr>
            <p:ph sz="quarter" idx="21" hasCustomPrompt="1"/>
          </p:nvPr>
        </p:nvSpPr>
        <p:spPr>
          <a:xfrm>
            <a:off x="7536160" y="1440000"/>
            <a:ext cx="3936000" cy="2365674"/>
          </a:xfrm>
        </p:spPr>
        <p:txBody>
          <a:bodyPr/>
          <a:lstStyle>
            <a:lvl1pPr>
              <a:defRPr/>
            </a:lvl1pPr>
          </a:lstStyle>
          <a:p>
            <a:pPr lvl="0"/>
            <a:r>
              <a:rPr lang="en-US" dirty="0"/>
              <a:t>Optional text goes here</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99457" y="6021288"/>
            <a:ext cx="4320480" cy="362130"/>
          </a:xfrm>
          <a:prstGeom prst="rect">
            <a:avLst/>
          </a:prstGeom>
        </p:spPr>
      </p:pic>
    </p:spTree>
    <p:extLst>
      <p:ext uri="{BB962C8B-B14F-4D97-AF65-F5344CB8AC3E}">
        <p14:creationId xmlns:p14="http://schemas.microsoft.com/office/powerpoint/2010/main" val="93348263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AU"/>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a:t>Click to edit Master text styles</a:t>
            </a:r>
          </a:p>
        </p:txBody>
      </p:sp>
      <p:sp>
        <p:nvSpPr>
          <p:cNvPr id="4" name="Date Placeholder 3"/>
          <p:cNvSpPr>
            <a:spLocks noGrp="1"/>
          </p:cNvSpPr>
          <p:nvPr>
            <p:ph type="dt" sz="half" idx="10"/>
          </p:nvPr>
        </p:nvSpPr>
        <p:spPr/>
        <p:txBody>
          <a:bodyPr/>
          <a:lstStyle/>
          <a:p>
            <a:fld id="{1ACBAF43-A829-234A-BAA7-DA692DED29C9}" type="datetimeFigureOut">
              <a:rPr lang="en-US" smtClean="0">
                <a:solidFill>
                  <a:prstClr val="black">
                    <a:tint val="75000"/>
                  </a:prstClr>
                </a:solidFill>
              </a:rPr>
              <a:pPr/>
              <a:t>6/1/2022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E837E39-DB2C-FB4F-84C3-F4838BB3FA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6487739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Date Placeholder 4"/>
          <p:cNvSpPr>
            <a:spLocks noGrp="1"/>
          </p:cNvSpPr>
          <p:nvPr>
            <p:ph type="dt" sz="half" idx="10"/>
          </p:nvPr>
        </p:nvSpPr>
        <p:spPr/>
        <p:txBody>
          <a:bodyPr/>
          <a:lstStyle/>
          <a:p>
            <a:fld id="{1ACBAF43-A829-234A-BAA7-DA692DED29C9}" type="datetimeFigureOut">
              <a:rPr lang="en-US" smtClean="0">
                <a:solidFill>
                  <a:prstClr val="black">
                    <a:tint val="75000"/>
                  </a:prstClr>
                </a:solidFill>
              </a:rPr>
              <a:pPr/>
              <a:t>6/1/2022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E837E39-DB2C-FB4F-84C3-F4838BB3FA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0738404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7" name="Date Placeholder 6"/>
          <p:cNvSpPr>
            <a:spLocks noGrp="1"/>
          </p:cNvSpPr>
          <p:nvPr>
            <p:ph type="dt" sz="half" idx="10"/>
          </p:nvPr>
        </p:nvSpPr>
        <p:spPr/>
        <p:txBody>
          <a:bodyPr/>
          <a:lstStyle/>
          <a:p>
            <a:fld id="{1ACBAF43-A829-234A-BAA7-DA692DED29C9}" type="datetimeFigureOut">
              <a:rPr lang="en-US" smtClean="0">
                <a:solidFill>
                  <a:prstClr val="black">
                    <a:tint val="75000"/>
                  </a:prstClr>
                </a:solidFill>
              </a:rPr>
              <a:pPr/>
              <a:t>6/1/2022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E837E39-DB2C-FB4F-84C3-F4838BB3FA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5018331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Date Placeholder 2"/>
          <p:cNvSpPr>
            <a:spLocks noGrp="1"/>
          </p:cNvSpPr>
          <p:nvPr>
            <p:ph type="dt" sz="half" idx="10"/>
          </p:nvPr>
        </p:nvSpPr>
        <p:spPr/>
        <p:txBody>
          <a:bodyPr/>
          <a:lstStyle/>
          <a:p>
            <a:fld id="{1ACBAF43-A829-234A-BAA7-DA692DED29C9}" type="datetimeFigureOut">
              <a:rPr lang="en-US" smtClean="0">
                <a:solidFill>
                  <a:prstClr val="black">
                    <a:tint val="75000"/>
                  </a:prstClr>
                </a:solidFill>
              </a:rPr>
              <a:pPr/>
              <a:t>6/1/2022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E837E39-DB2C-FB4F-84C3-F4838BB3FA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2824556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CBAF43-A829-234A-BAA7-DA692DED29C9}" type="datetimeFigureOut">
              <a:rPr lang="en-US" smtClean="0">
                <a:solidFill>
                  <a:prstClr val="black">
                    <a:tint val="75000"/>
                  </a:prstClr>
                </a:solidFill>
              </a:rPr>
              <a:pPr/>
              <a:t>6/1/2022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E837E39-DB2C-FB4F-84C3-F4838BB3FA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5172818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AU"/>
              <a:t>Click to edit Master title style</a:t>
            </a:r>
            <a:endParaRPr lang="en-US"/>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fld id="{1ACBAF43-A829-234A-BAA7-DA692DED29C9}" type="datetimeFigureOut">
              <a:rPr lang="en-US" smtClean="0">
                <a:solidFill>
                  <a:prstClr val="black">
                    <a:tint val="75000"/>
                  </a:prstClr>
                </a:solidFill>
              </a:rPr>
              <a:pPr/>
              <a:t>6/1/2022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E837E39-DB2C-FB4F-84C3-F4838BB3FA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17625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AU"/>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fld id="{1ACBAF43-A829-234A-BAA7-DA692DED29C9}" type="datetimeFigureOut">
              <a:rPr lang="en-US" smtClean="0">
                <a:solidFill>
                  <a:prstClr val="black">
                    <a:tint val="75000"/>
                  </a:prstClr>
                </a:solidFill>
              </a:rPr>
              <a:pPr/>
              <a:t>6/1/2022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E837E39-DB2C-FB4F-84C3-F4838BB3FA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9216407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1ACBAF43-A829-234A-BAA7-DA692DED29C9}" type="datetimeFigureOut">
              <a:rPr lang="en-US" smtClean="0">
                <a:solidFill>
                  <a:prstClr val="black">
                    <a:tint val="75000"/>
                  </a:prstClr>
                </a:solidFill>
              </a:rPr>
              <a:pPr/>
              <a:t>6/1/2022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E837E39-DB2C-FB4F-84C3-F4838BB3FA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5008037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AU"/>
              <a:t>Click to edit Master title style</a:t>
            </a:r>
            <a:endParaRPr lang="en-US"/>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1ACBAF43-A829-234A-BAA7-DA692DED29C9}" type="datetimeFigureOut">
              <a:rPr lang="en-US" smtClean="0">
                <a:solidFill>
                  <a:prstClr val="black">
                    <a:tint val="75000"/>
                  </a:prstClr>
                </a:solidFill>
              </a:rPr>
              <a:pPr/>
              <a:t>6/1/2022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E837E39-DB2C-FB4F-84C3-F4838BB3FA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7902010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Slide with Title">
    <p:spTree>
      <p:nvGrpSpPr>
        <p:cNvPr id="1" name=""/>
        <p:cNvGrpSpPr/>
        <p:nvPr/>
      </p:nvGrpSpPr>
      <p:grpSpPr>
        <a:xfrm>
          <a:off x="0" y="0"/>
          <a:ext cx="0" cy="0"/>
          <a:chOff x="0" y="0"/>
          <a:chExt cx="0" cy="0"/>
        </a:xfrm>
      </p:grpSpPr>
      <p:sp>
        <p:nvSpPr>
          <p:cNvPr id="11" name="Title 10"/>
          <p:cNvSpPr>
            <a:spLocks noGrp="1"/>
          </p:cNvSpPr>
          <p:nvPr>
            <p:ph type="title" hasCustomPrompt="1"/>
          </p:nvPr>
        </p:nvSpPr>
        <p:spPr>
          <a:xfrm>
            <a:off x="334435" y="260238"/>
            <a:ext cx="11523133" cy="792000"/>
          </a:xfrm>
          <a:prstGeom prst="rect">
            <a:avLst/>
          </a:prstGeom>
        </p:spPr>
        <p:txBody>
          <a:bodyPr lIns="0" tIns="36000" rIns="0" bIns="36000"/>
          <a:lstStyle>
            <a:lvl1pPr algn="l">
              <a:defRPr sz="2400" b="1" baseline="0">
                <a:solidFill>
                  <a:schemeClr val="bg1"/>
                </a:solidFill>
              </a:defRPr>
            </a:lvl1pPr>
          </a:lstStyle>
          <a:p>
            <a:r>
              <a:rPr lang="en-US"/>
              <a:t>Slide Title</a:t>
            </a:r>
            <a:endParaRPr lang="en-GB"/>
          </a:p>
        </p:txBody>
      </p:sp>
    </p:spTree>
    <p:extLst>
      <p:ext uri="{BB962C8B-B14F-4D97-AF65-F5344CB8AC3E}">
        <p14:creationId xmlns:p14="http://schemas.microsoft.com/office/powerpoint/2010/main" val="21577299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ne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00000" y="539999"/>
            <a:ext cx="10272000" cy="720000"/>
          </a:xfrm>
        </p:spPr>
        <p:txBody>
          <a:bodyPr/>
          <a:lstStyle>
            <a:lvl1pPr>
              <a:lnSpc>
                <a:spcPts val="2400"/>
              </a:lnSpc>
              <a:defRPr sz="2400"/>
            </a:lvl1pPr>
          </a:lstStyle>
          <a:p>
            <a:r>
              <a:rPr lang="en-AU" noProof="0" dirty="0"/>
              <a:t>Click to add heading</a:t>
            </a:r>
          </a:p>
        </p:txBody>
      </p:sp>
      <p:sp>
        <p:nvSpPr>
          <p:cNvPr id="7" name="Date Placeholder 6"/>
          <p:cNvSpPr>
            <a:spLocks noGrp="1"/>
          </p:cNvSpPr>
          <p:nvPr>
            <p:ph type="dt" sz="half" idx="14"/>
          </p:nvPr>
        </p:nvSpPr>
        <p:spPr/>
        <p:txBody>
          <a:bodyPr/>
          <a:lstStyle/>
          <a:p>
            <a:fld id="{D9017719-728E-4E89-80CF-D488048E4C24}" type="datetime1">
              <a:rPr lang="en-AU" smtClean="0"/>
              <a:t>1/06/2022</a:t>
            </a:fld>
            <a:endParaRPr lang="en-AU" dirty="0"/>
          </a:p>
        </p:txBody>
      </p:sp>
      <p:sp>
        <p:nvSpPr>
          <p:cNvPr id="9" name="Footer Placeholder 8"/>
          <p:cNvSpPr>
            <a:spLocks noGrp="1"/>
          </p:cNvSpPr>
          <p:nvPr>
            <p:ph type="ftr" sz="quarter" idx="15"/>
          </p:nvPr>
        </p:nvSpPr>
        <p:spPr/>
        <p:txBody>
          <a:bodyPr/>
          <a:lstStyle/>
          <a:p>
            <a:r>
              <a:rPr lang="en-GB" dirty="0"/>
              <a:t>INSTITUTE FOR MARINE AND ANTARCTIC STUDIES</a:t>
            </a:r>
            <a:endParaRPr lang="en-AU" dirty="0"/>
          </a:p>
        </p:txBody>
      </p:sp>
      <p:sp>
        <p:nvSpPr>
          <p:cNvPr id="10" name="Slide Number Placeholder 9"/>
          <p:cNvSpPr>
            <a:spLocks noGrp="1"/>
          </p:cNvSpPr>
          <p:nvPr>
            <p:ph type="sldNum" sz="quarter" idx="16"/>
          </p:nvPr>
        </p:nvSpPr>
        <p:spPr/>
        <p:txBody>
          <a:bodyPr/>
          <a:lstStyle/>
          <a:p>
            <a:fld id="{1DEBBDC7-4A1B-43E6-8DA6-58148E08E8A6}" type="slidenum">
              <a:rPr lang="en-AU" smtClean="0"/>
              <a:pPr/>
              <a:t>‹#›</a:t>
            </a:fld>
            <a:endParaRPr lang="en-AU" dirty="0"/>
          </a:p>
        </p:txBody>
      </p:sp>
      <p:sp>
        <p:nvSpPr>
          <p:cNvPr id="8" name="Picture Placeholder 4"/>
          <p:cNvSpPr>
            <a:spLocks noGrp="1"/>
          </p:cNvSpPr>
          <p:nvPr>
            <p:ph type="pic" sz="quarter" idx="20"/>
          </p:nvPr>
        </p:nvSpPr>
        <p:spPr>
          <a:xfrm>
            <a:off x="1200000" y="1440170"/>
            <a:ext cx="10272000" cy="4509110"/>
          </a:xfrm>
          <a:solidFill>
            <a:schemeClr val="bg1">
              <a:lumMod val="75000"/>
            </a:schemeClr>
          </a:solidFill>
        </p:spPr>
        <p:txBody>
          <a:bodyPr/>
          <a:lstStyle>
            <a:lvl1pPr marL="0" indent="0" algn="ctr">
              <a:buNone/>
              <a:defRPr sz="1200" baseline="0"/>
            </a:lvl1pPr>
          </a:lstStyle>
          <a:p>
            <a:r>
              <a:rPr lang="en-US"/>
              <a:t>Click icon to add picture</a:t>
            </a:r>
            <a:endParaRPr lang="en-AU"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99457" y="6021288"/>
            <a:ext cx="4320480" cy="362130"/>
          </a:xfrm>
          <a:prstGeom prst="rect">
            <a:avLst/>
          </a:prstGeom>
        </p:spPr>
      </p:pic>
    </p:spTree>
    <p:extLst>
      <p:ext uri="{BB962C8B-B14F-4D97-AF65-F5344CB8AC3E}">
        <p14:creationId xmlns:p14="http://schemas.microsoft.com/office/powerpoint/2010/main" val="292832131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Cover Slid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384214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over Slide with Title">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334437" y="2046584"/>
            <a:ext cx="11523131" cy="1224000"/>
          </a:xfrm>
          <a:prstGeom prst="rect">
            <a:avLst/>
          </a:prstGeom>
          <a:effectLst>
            <a:outerShdw blurRad="38100" dist="50800" dir="2700000" algn="tl" rotWithShape="0">
              <a:prstClr val="black">
                <a:alpha val="71000"/>
              </a:prstClr>
            </a:outerShdw>
          </a:effectLst>
        </p:spPr>
        <p:txBody>
          <a:bodyPr lIns="36000" tIns="36000" rIns="36000" bIns="36000" anchor="b" anchorCtr="0"/>
          <a:lstStyle>
            <a:lvl1pPr marL="0" indent="0" algn="r">
              <a:buFontTx/>
              <a:buNone/>
              <a:defRPr sz="3600" b="1">
                <a:solidFill>
                  <a:schemeClr val="bg1"/>
                </a:solidFill>
              </a:defRPr>
            </a:lvl1pPr>
            <a:lvl2pPr marL="457200" indent="0" algn="r">
              <a:buFontTx/>
              <a:buNone/>
              <a:defRPr sz="3600"/>
            </a:lvl2pPr>
            <a:lvl3pPr marL="914400" indent="0" algn="r">
              <a:buFontTx/>
              <a:buNone/>
              <a:defRPr sz="3600"/>
            </a:lvl3pPr>
            <a:lvl4pPr marL="1371600" indent="0" algn="r">
              <a:buFontTx/>
              <a:buNone/>
              <a:defRPr sz="3600"/>
            </a:lvl4pPr>
            <a:lvl5pPr marL="1828800" indent="0" algn="r">
              <a:buFontTx/>
              <a:buNone/>
              <a:defRPr sz="3600"/>
            </a:lvl5pPr>
          </a:lstStyle>
          <a:p>
            <a:pPr lvl="0"/>
            <a:r>
              <a:rPr lang="en-US"/>
              <a:t>Title of Presentation</a:t>
            </a:r>
            <a:br>
              <a:rPr lang="en-US"/>
            </a:br>
            <a:r>
              <a:rPr lang="en-US"/>
              <a:t>(also as 2-liner)</a:t>
            </a:r>
          </a:p>
        </p:txBody>
      </p:sp>
      <p:sp>
        <p:nvSpPr>
          <p:cNvPr id="7" name="Text Placeholder 6"/>
          <p:cNvSpPr>
            <a:spLocks noGrp="1"/>
          </p:cNvSpPr>
          <p:nvPr>
            <p:ph type="body" sz="quarter" idx="11" hasCustomPrompt="1"/>
          </p:nvPr>
        </p:nvSpPr>
        <p:spPr>
          <a:xfrm>
            <a:off x="334435" y="3551569"/>
            <a:ext cx="11523133" cy="431973"/>
          </a:xfrm>
          <a:prstGeom prst="rect">
            <a:avLst/>
          </a:prstGeom>
        </p:spPr>
        <p:txBody>
          <a:bodyPr lIns="36000" tIns="36000" rIns="36000" bIns="36000" anchor="b" anchorCtr="0"/>
          <a:lstStyle>
            <a:lvl1pPr marL="0" indent="0" algn="r">
              <a:buFontTx/>
              <a:buNone/>
              <a:defRPr sz="240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Name of Presenter</a:t>
            </a:r>
          </a:p>
        </p:txBody>
      </p:sp>
      <p:sp>
        <p:nvSpPr>
          <p:cNvPr id="8" name="Text Placeholder 6"/>
          <p:cNvSpPr>
            <a:spLocks noGrp="1"/>
          </p:cNvSpPr>
          <p:nvPr>
            <p:ph type="body" sz="quarter" idx="12" hasCustomPrompt="1"/>
          </p:nvPr>
        </p:nvSpPr>
        <p:spPr>
          <a:xfrm>
            <a:off x="334435" y="3990659"/>
            <a:ext cx="11523133" cy="431973"/>
          </a:xfrm>
          <a:prstGeom prst="rect">
            <a:avLst/>
          </a:prstGeom>
        </p:spPr>
        <p:txBody>
          <a:bodyPr lIns="36000" tIns="36000" rIns="36000" bIns="36000" anchor="t" anchorCtr="0"/>
          <a:lstStyle>
            <a:lvl1pPr marL="0" indent="0" algn="r">
              <a:buFontTx/>
              <a:buNone/>
              <a:defRPr sz="160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WGI Function of Presenter</a:t>
            </a:r>
          </a:p>
        </p:txBody>
      </p:sp>
    </p:spTree>
    <p:extLst>
      <p:ext uri="{BB962C8B-B14F-4D97-AF65-F5344CB8AC3E}">
        <p14:creationId xmlns:p14="http://schemas.microsoft.com/office/powerpoint/2010/main" val="322005687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sp>
        <p:nvSpPr>
          <p:cNvPr id="2" name="Rectangle 4"/>
          <p:cNvSpPr txBox="1">
            <a:spLocks noChangeArrowheads="1"/>
          </p:cNvSpPr>
          <p:nvPr userDrawn="1"/>
        </p:nvSpPr>
        <p:spPr bwMode="auto">
          <a:xfrm>
            <a:off x="334435" y="2852936"/>
            <a:ext cx="11523132" cy="792088"/>
          </a:xfrm>
          <a:prstGeom prst="rect">
            <a:avLst/>
          </a:prstGeom>
          <a:noFill/>
          <a:ln>
            <a:noFill/>
          </a:ln>
          <a:effectLst>
            <a:outerShdw blurRad="50800" dist="63500" dir="2700000" algn="tl" rotWithShape="0">
              <a:prstClr val="black">
                <a:alpha val="68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36000" tIns="36000" rIns="36000" bIns="36000" numCol="1" anchor="t" anchorCtr="0" compatLnSpc="1">
            <a:prstTxWarp prst="textNoShape">
              <a:avLst/>
            </a:prstTxWarp>
            <a:noAutofit/>
          </a:bodyPr>
          <a:lstStyle>
            <a:lvl1pPr algn="l" defTabSz="457200" rtl="0" eaLnBrk="0" fontAlgn="base" hangingPunct="0">
              <a:spcBef>
                <a:spcPct val="0"/>
              </a:spcBef>
              <a:spcAft>
                <a:spcPct val="0"/>
              </a:spcAft>
              <a:defRPr sz="2200" b="0" i="0" kern="1200" baseline="0">
                <a:solidFill>
                  <a:srgbClr val="4073AC"/>
                </a:solidFill>
                <a:latin typeface="Arial"/>
                <a:ea typeface="MS PGothic" pitchFamily="34" charset="-128"/>
                <a:cs typeface="Arial"/>
              </a:defRPr>
            </a:lvl1pPr>
            <a:lvl2pPr algn="ctr" defTabSz="457200" rtl="0" eaLnBrk="0" fontAlgn="base" hangingPunct="0">
              <a:spcBef>
                <a:spcPct val="0"/>
              </a:spcBef>
              <a:spcAft>
                <a:spcPct val="0"/>
              </a:spcAft>
              <a:defRPr sz="4400">
                <a:solidFill>
                  <a:schemeClr val="tx1"/>
                </a:solidFill>
                <a:latin typeface="Arial" pitchFamily="43" charset="0"/>
                <a:ea typeface="MS PGothic" pitchFamily="34" charset="-128"/>
                <a:cs typeface="MS PGothic" pitchFamily="34" charset="-128"/>
              </a:defRPr>
            </a:lvl2pPr>
            <a:lvl3pPr algn="ctr" defTabSz="457200" rtl="0" eaLnBrk="0" fontAlgn="base" hangingPunct="0">
              <a:spcBef>
                <a:spcPct val="0"/>
              </a:spcBef>
              <a:spcAft>
                <a:spcPct val="0"/>
              </a:spcAft>
              <a:defRPr sz="4400">
                <a:solidFill>
                  <a:schemeClr val="tx1"/>
                </a:solidFill>
                <a:latin typeface="Arial" pitchFamily="43" charset="0"/>
                <a:ea typeface="MS PGothic" pitchFamily="34" charset="-128"/>
                <a:cs typeface="MS PGothic" pitchFamily="34" charset="-128"/>
              </a:defRPr>
            </a:lvl3pPr>
            <a:lvl4pPr algn="ctr" defTabSz="457200" rtl="0" eaLnBrk="0" fontAlgn="base" hangingPunct="0">
              <a:spcBef>
                <a:spcPct val="0"/>
              </a:spcBef>
              <a:spcAft>
                <a:spcPct val="0"/>
              </a:spcAft>
              <a:defRPr sz="4400">
                <a:solidFill>
                  <a:schemeClr val="tx1"/>
                </a:solidFill>
                <a:latin typeface="Arial" pitchFamily="43" charset="0"/>
                <a:ea typeface="MS PGothic" pitchFamily="34" charset="-128"/>
                <a:cs typeface="MS PGothic" pitchFamily="34" charset="-128"/>
              </a:defRPr>
            </a:lvl4pPr>
            <a:lvl5pPr algn="ctr" defTabSz="457200" rtl="0" eaLnBrk="0" fontAlgn="base" hangingPunct="0">
              <a:spcBef>
                <a:spcPct val="0"/>
              </a:spcBef>
              <a:spcAft>
                <a:spcPct val="0"/>
              </a:spcAft>
              <a:defRPr sz="4400">
                <a:solidFill>
                  <a:schemeClr val="tx1"/>
                </a:solidFill>
                <a:latin typeface="Arial" pitchFamily="43" charset="0"/>
                <a:ea typeface="MS PGothic" pitchFamily="34" charset="-128"/>
                <a:cs typeface="MS PGothic" pitchFamily="34" charset="-128"/>
              </a:defRPr>
            </a:lvl5pPr>
            <a:lvl6pPr marL="457200" algn="ctr" defTabSz="457200" rtl="0" fontAlgn="base">
              <a:spcBef>
                <a:spcPct val="0"/>
              </a:spcBef>
              <a:spcAft>
                <a:spcPct val="0"/>
              </a:spcAft>
              <a:defRPr sz="4400">
                <a:solidFill>
                  <a:schemeClr val="tx1"/>
                </a:solidFill>
                <a:latin typeface="Arial" pitchFamily="43" charset="0"/>
                <a:ea typeface="ＭＳ Ｐゴシック" pitchFamily="-65" charset="-128"/>
                <a:cs typeface="ＭＳ Ｐゴシック" pitchFamily="-65" charset="-128"/>
              </a:defRPr>
            </a:lvl6pPr>
            <a:lvl7pPr marL="914400" algn="ctr" defTabSz="457200" rtl="0" fontAlgn="base">
              <a:spcBef>
                <a:spcPct val="0"/>
              </a:spcBef>
              <a:spcAft>
                <a:spcPct val="0"/>
              </a:spcAft>
              <a:defRPr sz="4400">
                <a:solidFill>
                  <a:schemeClr val="tx1"/>
                </a:solidFill>
                <a:latin typeface="Arial" pitchFamily="43" charset="0"/>
                <a:ea typeface="ＭＳ Ｐゴシック" pitchFamily="-65" charset="-128"/>
                <a:cs typeface="ＭＳ Ｐゴシック" pitchFamily="-65" charset="-128"/>
              </a:defRPr>
            </a:lvl7pPr>
            <a:lvl8pPr marL="1371600" algn="ctr" defTabSz="457200" rtl="0" fontAlgn="base">
              <a:spcBef>
                <a:spcPct val="0"/>
              </a:spcBef>
              <a:spcAft>
                <a:spcPct val="0"/>
              </a:spcAft>
              <a:defRPr sz="4400">
                <a:solidFill>
                  <a:schemeClr val="tx1"/>
                </a:solidFill>
                <a:latin typeface="Arial" pitchFamily="43" charset="0"/>
                <a:ea typeface="ＭＳ Ｐゴシック" pitchFamily="-65" charset="-128"/>
                <a:cs typeface="ＭＳ Ｐゴシック" pitchFamily="-65" charset="-128"/>
              </a:defRPr>
            </a:lvl8pPr>
            <a:lvl9pPr marL="1828800" algn="ctr" defTabSz="457200" rtl="0" fontAlgn="base">
              <a:spcBef>
                <a:spcPct val="0"/>
              </a:spcBef>
              <a:spcAft>
                <a:spcPct val="0"/>
              </a:spcAft>
              <a:defRPr sz="4400">
                <a:solidFill>
                  <a:schemeClr val="tx1"/>
                </a:solidFill>
                <a:latin typeface="Arial" pitchFamily="43" charset="0"/>
                <a:ea typeface="ＭＳ Ｐゴシック" pitchFamily="-65" charset="-128"/>
                <a:cs typeface="ＭＳ Ｐゴシック" pitchFamily="-65" charset="-128"/>
              </a:defRPr>
            </a:lvl9pPr>
          </a:lstStyle>
          <a:p>
            <a:pPr algn="r" eaLnBrk="1" hangingPunct="1">
              <a:defRPr/>
            </a:pPr>
            <a:r>
              <a:rPr lang="en-GB" sz="3600" b="1">
                <a:solidFill>
                  <a:sysClr val="window" lastClr="FFFFFF"/>
                </a:solidFill>
                <a:latin typeface="Arial" charset="0"/>
                <a:cs typeface="Arial" charset="0"/>
              </a:rPr>
              <a:t>www.climatechange2013.org</a:t>
            </a:r>
          </a:p>
        </p:txBody>
      </p:sp>
      <p:sp>
        <p:nvSpPr>
          <p:cNvPr id="3" name="Rectangle 4"/>
          <p:cNvSpPr txBox="1">
            <a:spLocks noChangeArrowheads="1"/>
          </p:cNvSpPr>
          <p:nvPr userDrawn="1"/>
        </p:nvSpPr>
        <p:spPr bwMode="auto">
          <a:xfrm>
            <a:off x="334435" y="2420888"/>
            <a:ext cx="11523133" cy="441688"/>
          </a:xfrm>
          <a:prstGeom prst="rect">
            <a:avLst/>
          </a:prstGeom>
          <a:noFill/>
          <a:ln>
            <a:noFill/>
          </a:ln>
          <a:effectLst>
            <a:outerShdw blurRad="50800" dist="63500" dir="2700000" algn="tl" rotWithShape="0">
              <a:prstClr val="black">
                <a:alpha val="68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36000" tIns="36000" rIns="36000" bIns="36000" numCol="1" anchor="ctr" anchorCtr="0" compatLnSpc="1">
            <a:prstTxWarp prst="textNoShape">
              <a:avLst/>
            </a:prstTxWarp>
            <a:noAutofit/>
          </a:bodyPr>
          <a:lstStyle>
            <a:lvl1pPr algn="l" defTabSz="457200" rtl="0" eaLnBrk="0" fontAlgn="base" hangingPunct="0">
              <a:spcBef>
                <a:spcPct val="0"/>
              </a:spcBef>
              <a:spcAft>
                <a:spcPct val="0"/>
              </a:spcAft>
              <a:defRPr sz="2200" b="0" i="0" kern="1200" baseline="0">
                <a:solidFill>
                  <a:srgbClr val="4073AC"/>
                </a:solidFill>
                <a:latin typeface="Arial"/>
                <a:ea typeface="MS PGothic" pitchFamily="34" charset="-128"/>
                <a:cs typeface="Arial"/>
              </a:defRPr>
            </a:lvl1pPr>
            <a:lvl2pPr algn="ctr" defTabSz="457200" rtl="0" eaLnBrk="0" fontAlgn="base" hangingPunct="0">
              <a:spcBef>
                <a:spcPct val="0"/>
              </a:spcBef>
              <a:spcAft>
                <a:spcPct val="0"/>
              </a:spcAft>
              <a:defRPr sz="4400">
                <a:solidFill>
                  <a:schemeClr val="tx1"/>
                </a:solidFill>
                <a:latin typeface="Arial" pitchFamily="43" charset="0"/>
                <a:ea typeface="MS PGothic" pitchFamily="34" charset="-128"/>
                <a:cs typeface="MS PGothic" pitchFamily="34" charset="-128"/>
              </a:defRPr>
            </a:lvl2pPr>
            <a:lvl3pPr algn="ctr" defTabSz="457200" rtl="0" eaLnBrk="0" fontAlgn="base" hangingPunct="0">
              <a:spcBef>
                <a:spcPct val="0"/>
              </a:spcBef>
              <a:spcAft>
                <a:spcPct val="0"/>
              </a:spcAft>
              <a:defRPr sz="4400">
                <a:solidFill>
                  <a:schemeClr val="tx1"/>
                </a:solidFill>
                <a:latin typeface="Arial" pitchFamily="43" charset="0"/>
                <a:ea typeface="MS PGothic" pitchFamily="34" charset="-128"/>
                <a:cs typeface="MS PGothic" pitchFamily="34" charset="-128"/>
              </a:defRPr>
            </a:lvl3pPr>
            <a:lvl4pPr algn="ctr" defTabSz="457200" rtl="0" eaLnBrk="0" fontAlgn="base" hangingPunct="0">
              <a:spcBef>
                <a:spcPct val="0"/>
              </a:spcBef>
              <a:spcAft>
                <a:spcPct val="0"/>
              </a:spcAft>
              <a:defRPr sz="4400">
                <a:solidFill>
                  <a:schemeClr val="tx1"/>
                </a:solidFill>
                <a:latin typeface="Arial" pitchFamily="43" charset="0"/>
                <a:ea typeface="MS PGothic" pitchFamily="34" charset="-128"/>
                <a:cs typeface="MS PGothic" pitchFamily="34" charset="-128"/>
              </a:defRPr>
            </a:lvl4pPr>
            <a:lvl5pPr algn="ctr" defTabSz="457200" rtl="0" eaLnBrk="0" fontAlgn="base" hangingPunct="0">
              <a:spcBef>
                <a:spcPct val="0"/>
              </a:spcBef>
              <a:spcAft>
                <a:spcPct val="0"/>
              </a:spcAft>
              <a:defRPr sz="4400">
                <a:solidFill>
                  <a:schemeClr val="tx1"/>
                </a:solidFill>
                <a:latin typeface="Arial" pitchFamily="43" charset="0"/>
                <a:ea typeface="MS PGothic" pitchFamily="34" charset="-128"/>
                <a:cs typeface="MS PGothic" pitchFamily="34" charset="-128"/>
              </a:defRPr>
            </a:lvl5pPr>
            <a:lvl6pPr marL="457200" algn="ctr" defTabSz="457200" rtl="0" fontAlgn="base">
              <a:spcBef>
                <a:spcPct val="0"/>
              </a:spcBef>
              <a:spcAft>
                <a:spcPct val="0"/>
              </a:spcAft>
              <a:defRPr sz="4400">
                <a:solidFill>
                  <a:schemeClr val="tx1"/>
                </a:solidFill>
                <a:latin typeface="Arial" pitchFamily="43" charset="0"/>
                <a:ea typeface="ＭＳ Ｐゴシック" pitchFamily="-65" charset="-128"/>
                <a:cs typeface="ＭＳ Ｐゴシック" pitchFamily="-65" charset="-128"/>
              </a:defRPr>
            </a:lvl6pPr>
            <a:lvl7pPr marL="914400" algn="ctr" defTabSz="457200" rtl="0" fontAlgn="base">
              <a:spcBef>
                <a:spcPct val="0"/>
              </a:spcBef>
              <a:spcAft>
                <a:spcPct val="0"/>
              </a:spcAft>
              <a:defRPr sz="4400">
                <a:solidFill>
                  <a:schemeClr val="tx1"/>
                </a:solidFill>
                <a:latin typeface="Arial" pitchFamily="43" charset="0"/>
                <a:ea typeface="ＭＳ Ｐゴシック" pitchFamily="-65" charset="-128"/>
                <a:cs typeface="ＭＳ Ｐゴシック" pitchFamily="-65" charset="-128"/>
              </a:defRPr>
            </a:lvl7pPr>
            <a:lvl8pPr marL="1371600" algn="ctr" defTabSz="457200" rtl="0" fontAlgn="base">
              <a:spcBef>
                <a:spcPct val="0"/>
              </a:spcBef>
              <a:spcAft>
                <a:spcPct val="0"/>
              </a:spcAft>
              <a:defRPr sz="4400">
                <a:solidFill>
                  <a:schemeClr val="tx1"/>
                </a:solidFill>
                <a:latin typeface="Arial" pitchFamily="43" charset="0"/>
                <a:ea typeface="ＭＳ Ｐゴシック" pitchFamily="-65" charset="-128"/>
                <a:cs typeface="ＭＳ Ｐゴシック" pitchFamily="-65" charset="-128"/>
              </a:defRPr>
            </a:lvl8pPr>
            <a:lvl9pPr marL="1828800" algn="ctr" defTabSz="457200" rtl="0" fontAlgn="base">
              <a:spcBef>
                <a:spcPct val="0"/>
              </a:spcBef>
              <a:spcAft>
                <a:spcPct val="0"/>
              </a:spcAft>
              <a:defRPr sz="4400">
                <a:solidFill>
                  <a:schemeClr val="tx1"/>
                </a:solidFill>
                <a:latin typeface="Arial" pitchFamily="43" charset="0"/>
                <a:ea typeface="ＭＳ Ｐゴシック" pitchFamily="-65" charset="-128"/>
                <a:cs typeface="ＭＳ Ｐゴシック" pitchFamily="-65" charset="-128"/>
              </a:defRPr>
            </a:lvl9pPr>
          </a:lstStyle>
          <a:p>
            <a:pPr algn="r" eaLnBrk="1" hangingPunct="1">
              <a:lnSpc>
                <a:spcPct val="200000"/>
              </a:lnSpc>
              <a:defRPr/>
            </a:pPr>
            <a:r>
              <a:rPr lang="en-GB" sz="2400">
                <a:solidFill>
                  <a:sysClr val="window" lastClr="FFFFFF"/>
                </a:solidFill>
                <a:latin typeface="Arial" charset="0"/>
                <a:cs typeface="Arial" charset="0"/>
              </a:rPr>
              <a:t>Further Information</a:t>
            </a:r>
            <a:endParaRPr lang="en-GB" sz="3600" b="1">
              <a:solidFill>
                <a:sysClr val="window" lastClr="FFFFFF"/>
              </a:solidFill>
              <a:latin typeface="Arial" charset="0"/>
              <a:cs typeface="Arial" charset="0"/>
            </a:endParaRPr>
          </a:p>
        </p:txBody>
      </p:sp>
    </p:spTree>
    <p:extLst>
      <p:ext uri="{BB962C8B-B14F-4D97-AF65-F5344CB8AC3E}">
        <p14:creationId xmlns:p14="http://schemas.microsoft.com/office/powerpoint/2010/main" val="376002966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p:cSld name="02_Title or Divider">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p:cNvSpPr>
            <a:spLocks noGrp="1"/>
          </p:cNvSpPr>
          <p:nvPr>
            <p:ph type="subTitle" idx="1" hasCustomPrompt="1"/>
          </p:nvPr>
        </p:nvSpPr>
        <p:spPr>
          <a:xfrm>
            <a:off x="1200348" y="3999333"/>
            <a:ext cx="3504000" cy="1739489"/>
          </a:xfrm>
        </p:spPr>
        <p:txBody>
          <a:bodyPr/>
          <a:lstStyle>
            <a:lvl1pPr marL="0" indent="0" algn="l">
              <a:lnSpc>
                <a:spcPts val="2400"/>
              </a:lnSpc>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noProof="0" dirty="0"/>
              <a:t>Click to add subtitle</a:t>
            </a:r>
          </a:p>
        </p:txBody>
      </p:sp>
      <p:sp>
        <p:nvSpPr>
          <p:cNvPr id="5" name="Title 4"/>
          <p:cNvSpPr>
            <a:spLocks noGrp="1"/>
          </p:cNvSpPr>
          <p:nvPr>
            <p:ph type="title"/>
          </p:nvPr>
        </p:nvSpPr>
        <p:spPr/>
        <p:txBody>
          <a:bodyPr/>
          <a:lstStyle/>
          <a:p>
            <a:r>
              <a:rPr lang="en-AU"/>
              <a:t>Click to edit Master title style</a:t>
            </a:r>
            <a:endParaRPr lang="en-US"/>
          </a:p>
        </p:txBody>
      </p:sp>
      <p:pic>
        <p:nvPicPr>
          <p:cNvPr id="6" name="Picture 5" descr="C:\Users\trudis0\Desktop\UTAS_IMAS Logo_RGB_v2.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6808" y="6048565"/>
            <a:ext cx="4292600" cy="407035"/>
          </a:xfrm>
          <a:prstGeom prst="rect">
            <a:avLst/>
          </a:prstGeom>
          <a:noFill/>
          <a:ln>
            <a:noFill/>
          </a:ln>
        </p:spPr>
      </p:pic>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descr="C:\Users\trudis0\Desktop\UTAS_IMAS Logo_RGB_v2.png"/>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176808" y="6048565"/>
            <a:ext cx="4292600" cy="407035"/>
          </a:xfrm>
          <a:prstGeom prst="rect">
            <a:avLst/>
          </a:prstGeom>
          <a:noFill/>
          <a:ln>
            <a:noFill/>
          </a:ln>
        </p:spPr>
      </p:pic>
    </p:spTree>
    <p:extLst>
      <p:ext uri="{BB962C8B-B14F-4D97-AF65-F5344CB8AC3E}">
        <p14:creationId xmlns:p14="http://schemas.microsoft.com/office/powerpoint/2010/main" val="264655922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Divi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200348" y="540000"/>
            <a:ext cx="6229152" cy="1304824"/>
          </a:xfrm>
        </p:spPr>
        <p:txBody>
          <a:bodyPr/>
          <a:lstStyle>
            <a:lvl1pPr>
              <a:lnSpc>
                <a:spcPts val="3000"/>
              </a:lnSpc>
              <a:defRPr sz="3000">
                <a:solidFill>
                  <a:schemeClr val="bg1"/>
                </a:solidFill>
              </a:defRPr>
            </a:lvl1pPr>
          </a:lstStyle>
          <a:p>
            <a:r>
              <a:rPr lang="en-AU" noProof="0" dirty="0"/>
              <a:t>Click To Add Title</a:t>
            </a:r>
          </a:p>
        </p:txBody>
      </p:sp>
      <p:sp>
        <p:nvSpPr>
          <p:cNvPr id="13" name="Text Placeholder 12"/>
          <p:cNvSpPr>
            <a:spLocks noGrp="1"/>
          </p:cNvSpPr>
          <p:nvPr>
            <p:ph type="body" sz="quarter" idx="11" hasCustomPrompt="1"/>
          </p:nvPr>
        </p:nvSpPr>
        <p:spPr>
          <a:xfrm>
            <a:off x="1200000" y="1864314"/>
            <a:ext cx="4800000" cy="4003689"/>
          </a:xfrm>
        </p:spPr>
        <p:txBody>
          <a:bodyPr/>
          <a:lstStyle>
            <a:lvl1pPr>
              <a:defRPr sz="2400" baseline="0">
                <a:solidFill>
                  <a:schemeClr val="bg1"/>
                </a:solidFill>
              </a:defRPr>
            </a:lvl1pPr>
            <a:lvl2pPr>
              <a:defRPr sz="2400">
                <a:solidFill>
                  <a:schemeClr val="bg1"/>
                </a:solidFill>
              </a:defRPr>
            </a:lvl2pPr>
            <a:lvl3pPr>
              <a:defRPr sz="2400">
                <a:solidFill>
                  <a:schemeClr val="bg1"/>
                </a:solidFill>
              </a:defRPr>
            </a:lvl3pPr>
            <a:lvl4pPr>
              <a:defRPr sz="2400">
                <a:solidFill>
                  <a:schemeClr val="bg1"/>
                </a:solidFill>
              </a:defRPr>
            </a:lvl4pPr>
            <a:lvl5pPr>
              <a:defRPr sz="2400">
                <a:solidFill>
                  <a:schemeClr val="bg1"/>
                </a:solidFill>
              </a:defRPr>
            </a:lvl5pPr>
          </a:lstStyle>
          <a:p>
            <a:pPr lvl="0"/>
            <a:r>
              <a:rPr lang="en-US" dirty="0"/>
              <a:t>Click to add a subtitle or short intro and remove bullet. Or list contents of section using bullet.</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4" name="Date Placeholder 13"/>
          <p:cNvSpPr>
            <a:spLocks noGrp="1"/>
          </p:cNvSpPr>
          <p:nvPr>
            <p:ph type="dt" sz="half" idx="12"/>
          </p:nvPr>
        </p:nvSpPr>
        <p:spPr/>
        <p:txBody>
          <a:bodyPr/>
          <a:lstStyle>
            <a:lvl1pPr>
              <a:defRPr>
                <a:solidFill>
                  <a:schemeClr val="bg1"/>
                </a:solidFill>
              </a:defRPr>
            </a:lvl1pPr>
          </a:lstStyle>
          <a:p>
            <a:fld id="{B61DF71E-1D4F-4BED-B0AA-483F62A8AB27}" type="datetime1">
              <a:rPr lang="en-AU" smtClean="0"/>
              <a:t>1/06/2022</a:t>
            </a:fld>
            <a:endParaRPr lang="en-AU" dirty="0"/>
          </a:p>
        </p:txBody>
      </p:sp>
      <p:sp>
        <p:nvSpPr>
          <p:cNvPr id="15" name="Footer Placeholder 14"/>
          <p:cNvSpPr>
            <a:spLocks noGrp="1"/>
          </p:cNvSpPr>
          <p:nvPr>
            <p:ph type="ftr" sz="quarter" idx="13"/>
          </p:nvPr>
        </p:nvSpPr>
        <p:spPr/>
        <p:txBody>
          <a:bodyPr/>
          <a:lstStyle>
            <a:lvl1pPr>
              <a:defRPr>
                <a:solidFill>
                  <a:schemeClr val="bg1"/>
                </a:solidFill>
              </a:defRPr>
            </a:lvl1pPr>
          </a:lstStyle>
          <a:p>
            <a:r>
              <a:rPr lang="en-GB"/>
              <a:t>INSERT FACULTY NAME IN FOOTER</a:t>
            </a:r>
            <a:endParaRPr lang="en-AU" dirty="0"/>
          </a:p>
        </p:txBody>
      </p:sp>
      <p:sp>
        <p:nvSpPr>
          <p:cNvPr id="16" name="Slide Number Placeholder 15"/>
          <p:cNvSpPr>
            <a:spLocks noGrp="1"/>
          </p:cNvSpPr>
          <p:nvPr>
            <p:ph type="sldNum" sz="quarter" idx="14"/>
          </p:nvPr>
        </p:nvSpPr>
        <p:spPr/>
        <p:txBody>
          <a:bodyPr/>
          <a:lstStyle>
            <a:lvl1pPr>
              <a:defRPr>
                <a:solidFill>
                  <a:schemeClr val="bg1"/>
                </a:solidFill>
              </a:defRPr>
            </a:lvl1pPr>
          </a:lstStyle>
          <a:p>
            <a:fld id="{1DEBBDC7-4A1B-43E6-8DA6-58148E08E8A6}" type="slidenum">
              <a:rPr lang="en-AU" smtClean="0"/>
              <a:pPr/>
              <a:t>‹#›</a:t>
            </a:fld>
            <a:endParaRPr lang="en-AU" dirty="0"/>
          </a:p>
        </p:txBody>
      </p:sp>
    </p:spTree>
    <p:extLst>
      <p:ext uri="{BB962C8B-B14F-4D97-AF65-F5344CB8AC3E}">
        <p14:creationId xmlns:p14="http://schemas.microsoft.com/office/powerpoint/2010/main" val="156446023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p:cSld name="Content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00000" y="540009"/>
            <a:ext cx="10272000" cy="547853"/>
          </a:xfrm>
        </p:spPr>
        <p:txBody>
          <a:bodyPr/>
          <a:lstStyle>
            <a:lvl1pPr>
              <a:defRPr>
                <a:solidFill>
                  <a:schemeClr val="bg1"/>
                </a:solidFill>
              </a:defRPr>
            </a:lvl1pPr>
          </a:lstStyle>
          <a:p>
            <a:r>
              <a:rPr lang="en-AU" noProof="0" dirty="0"/>
              <a:t>Click to add heading</a:t>
            </a:r>
          </a:p>
        </p:txBody>
      </p:sp>
      <p:sp>
        <p:nvSpPr>
          <p:cNvPr id="3" name="Content Placeholder 2"/>
          <p:cNvSpPr>
            <a:spLocks noGrp="1"/>
          </p:cNvSpPr>
          <p:nvPr>
            <p:ph idx="1" hasCustomPrompt="1"/>
          </p:nvPr>
        </p:nvSpPr>
        <p:spPr>
          <a:xfrm>
            <a:off x="1199999" y="1440000"/>
            <a:ext cx="10272000" cy="4680000"/>
          </a:xfrm>
        </p:spPr>
        <p:txBody>
          <a:bodyPr/>
          <a:lstStyle>
            <a:lvl1pPr>
              <a:lnSpc>
                <a:spcPct val="100000"/>
              </a:lnSpc>
              <a:spcBef>
                <a:spcPts val="600"/>
              </a:spcBef>
              <a:defRPr sz="1800">
                <a:solidFill>
                  <a:schemeClr val="bg1"/>
                </a:solidFill>
              </a:defRPr>
            </a:lvl1pPr>
            <a:lvl2pPr>
              <a:lnSpc>
                <a:spcPct val="100000"/>
              </a:lnSpc>
              <a:defRPr sz="1800">
                <a:solidFill>
                  <a:schemeClr val="bg1"/>
                </a:solidFill>
              </a:defRPr>
            </a:lvl2pPr>
            <a:lvl3pPr>
              <a:lnSpc>
                <a:spcPct val="100000"/>
              </a:lnSpc>
              <a:defRPr sz="1800">
                <a:solidFill>
                  <a:schemeClr val="bg1"/>
                </a:solidFill>
              </a:defRPr>
            </a:lvl3pPr>
            <a:lvl4pPr>
              <a:lnSpc>
                <a:spcPct val="100000"/>
              </a:lnSpc>
              <a:defRPr sz="1800">
                <a:solidFill>
                  <a:schemeClr val="bg1"/>
                </a:solidFill>
              </a:defRPr>
            </a:lvl4pPr>
            <a:lvl5pPr>
              <a:lnSpc>
                <a:spcPct val="100000"/>
              </a:lnSpc>
              <a:defRPr sz="1800">
                <a:solidFill>
                  <a:schemeClr val="bg1"/>
                </a:solidFill>
              </a:defRPr>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D3277035-2C0B-4A8A-98AC-AA6311E3F209}" type="datetime1">
              <a:rPr lang="en-AU" smtClean="0"/>
              <a:t>1/06/2022</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GB"/>
              <a:t>INSERT FACULTY NAME IN FOOTER</a:t>
            </a:r>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cxnSp>
        <p:nvCxnSpPr>
          <p:cNvPr id="13" name="Straight Connector 12"/>
          <p:cNvCxnSpPr/>
          <p:nvPr/>
        </p:nvCxnSpPr>
        <p:spPr>
          <a:xfrm>
            <a:off x="1195920" y="6412152"/>
            <a:ext cx="10293349"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1195920" y="6412152"/>
            <a:ext cx="10293349"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6802528"/>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p:cSld name="Contents + Pictur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00000" y="540009"/>
            <a:ext cx="10272000" cy="547853"/>
          </a:xfrm>
        </p:spPr>
        <p:txBody>
          <a:bodyPr/>
          <a:lstStyle>
            <a:lvl1pPr>
              <a:defRPr>
                <a:solidFill>
                  <a:schemeClr val="bg1"/>
                </a:solidFill>
              </a:defRPr>
            </a:lvl1pPr>
          </a:lstStyle>
          <a:p>
            <a:r>
              <a:rPr lang="en-AU" noProof="0" dirty="0"/>
              <a:t>Click to add heading</a:t>
            </a:r>
          </a:p>
        </p:txBody>
      </p:sp>
      <p:sp>
        <p:nvSpPr>
          <p:cNvPr id="3" name="Content Placeholder 2"/>
          <p:cNvSpPr>
            <a:spLocks noGrp="1"/>
          </p:cNvSpPr>
          <p:nvPr>
            <p:ph idx="1" hasCustomPrompt="1"/>
          </p:nvPr>
        </p:nvSpPr>
        <p:spPr>
          <a:xfrm>
            <a:off x="1200003" y="1440000"/>
            <a:ext cx="5499316" cy="4680000"/>
          </a:xfrm>
        </p:spPr>
        <p:txBody>
          <a:bodyPr/>
          <a:lstStyle>
            <a:lvl1pPr>
              <a:lnSpc>
                <a:spcPct val="100000"/>
              </a:lnSpc>
              <a:spcBef>
                <a:spcPts val="600"/>
              </a:spcBef>
              <a:defRPr sz="1800">
                <a:solidFill>
                  <a:schemeClr val="bg1"/>
                </a:solidFill>
              </a:defRPr>
            </a:lvl1pPr>
            <a:lvl2pPr>
              <a:lnSpc>
                <a:spcPct val="100000"/>
              </a:lnSpc>
              <a:defRPr sz="1800">
                <a:solidFill>
                  <a:schemeClr val="bg1"/>
                </a:solidFill>
              </a:defRPr>
            </a:lvl2pPr>
            <a:lvl3pPr>
              <a:lnSpc>
                <a:spcPct val="100000"/>
              </a:lnSpc>
              <a:defRPr sz="1800">
                <a:solidFill>
                  <a:schemeClr val="bg1"/>
                </a:solidFill>
              </a:defRPr>
            </a:lvl3pPr>
            <a:lvl4pPr>
              <a:lnSpc>
                <a:spcPct val="100000"/>
              </a:lnSpc>
              <a:defRPr sz="1800">
                <a:solidFill>
                  <a:schemeClr val="bg1"/>
                </a:solidFill>
              </a:defRPr>
            </a:lvl4pPr>
            <a:lvl5pPr>
              <a:lnSpc>
                <a:spcPct val="100000"/>
              </a:lnSpc>
              <a:defRPr sz="1800">
                <a:solidFill>
                  <a:schemeClr val="bg1"/>
                </a:solidFill>
              </a:defRPr>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535651B9-9CD3-47E2-AC46-071A29E392CD}" type="datetime1">
              <a:rPr lang="en-AU" smtClean="0"/>
              <a:t>1/06/2022</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GB"/>
              <a:t>INSERT FACULTY NAME IN FOOTER</a:t>
            </a:r>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9" name="Picture Placeholder 8"/>
          <p:cNvSpPr>
            <a:spLocks noGrp="1"/>
          </p:cNvSpPr>
          <p:nvPr>
            <p:ph type="pic" sz="quarter" idx="13" hasCustomPrompt="1"/>
          </p:nvPr>
        </p:nvSpPr>
        <p:spPr>
          <a:xfrm>
            <a:off x="7076394" y="1440009"/>
            <a:ext cx="4396209" cy="2758861"/>
          </a:xfrm>
          <a:noFill/>
        </p:spPr>
        <p:txBody>
          <a:bodyPr/>
          <a:lstStyle>
            <a:lvl1pPr marL="0" indent="0" algn="ctr">
              <a:buNone/>
              <a:defRPr sz="1200" baseline="0">
                <a:solidFill>
                  <a:schemeClr val="bg1"/>
                </a:solidFill>
              </a:defRPr>
            </a:lvl1pPr>
          </a:lstStyle>
          <a:p>
            <a:r>
              <a:rPr lang="en-US" dirty="0"/>
              <a:t>Optional: click icon to add picture</a:t>
            </a:r>
            <a:endParaRPr lang="en-AU" dirty="0"/>
          </a:p>
        </p:txBody>
      </p:sp>
      <p:cxnSp>
        <p:nvCxnSpPr>
          <p:cNvPr id="11" name="Straight Connector 10"/>
          <p:cNvCxnSpPr/>
          <p:nvPr/>
        </p:nvCxnSpPr>
        <p:spPr>
          <a:xfrm>
            <a:off x="1195920" y="6412152"/>
            <a:ext cx="10293349"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1195920" y="6412152"/>
            <a:ext cx="10293349"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890783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99456" y="540000"/>
            <a:ext cx="10272000" cy="720000"/>
          </a:xfrm>
        </p:spPr>
        <p:txBody>
          <a:bodyPr/>
          <a:lstStyle>
            <a:lvl1pPr>
              <a:defRPr/>
            </a:lvl1pPr>
          </a:lstStyle>
          <a:p>
            <a:r>
              <a:rPr lang="en-AU" noProof="0" dirty="0"/>
              <a:t>Click to add heading</a:t>
            </a:r>
          </a:p>
        </p:txBody>
      </p:sp>
      <p:sp>
        <p:nvSpPr>
          <p:cNvPr id="3" name="Content Placeholder 2"/>
          <p:cNvSpPr>
            <a:spLocks noGrp="1"/>
          </p:cNvSpPr>
          <p:nvPr>
            <p:ph idx="1" hasCustomPrompt="1"/>
          </p:nvPr>
        </p:nvSpPr>
        <p:spPr>
          <a:xfrm>
            <a:off x="1199456" y="1440000"/>
            <a:ext cx="10272000" cy="4509280"/>
          </a:xfrm>
        </p:spPr>
        <p:txBody>
          <a:bodyPr/>
          <a:lstStyle>
            <a:lvl1pPr>
              <a:lnSpc>
                <a:spcPct val="100000"/>
              </a:lnSpc>
              <a:spcBef>
                <a:spcPts val="1200"/>
              </a:spcBef>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7" name="Date Placeholder 6"/>
          <p:cNvSpPr>
            <a:spLocks noGrp="1"/>
          </p:cNvSpPr>
          <p:nvPr>
            <p:ph type="dt" sz="half" idx="10"/>
          </p:nvPr>
        </p:nvSpPr>
        <p:spPr/>
        <p:txBody>
          <a:bodyPr/>
          <a:lstStyle/>
          <a:p>
            <a:fld id="{8D16705F-C14F-468D-866A-E0CE59D3F32F}" type="datetime1">
              <a:rPr lang="en-AU" smtClean="0"/>
              <a:t>1/06/2022</a:t>
            </a:fld>
            <a:endParaRPr lang="en-AU" dirty="0"/>
          </a:p>
        </p:txBody>
      </p:sp>
      <p:sp>
        <p:nvSpPr>
          <p:cNvPr id="8" name="Footer Placeholder 7"/>
          <p:cNvSpPr>
            <a:spLocks noGrp="1"/>
          </p:cNvSpPr>
          <p:nvPr>
            <p:ph type="ftr" sz="quarter" idx="11"/>
          </p:nvPr>
        </p:nvSpPr>
        <p:spPr/>
        <p:txBody>
          <a:bodyPr/>
          <a:lstStyle/>
          <a:p>
            <a:r>
              <a:rPr lang="en-GB"/>
              <a:t>INSERT FACULTY NAME IN FOOTER</a:t>
            </a:r>
            <a:endParaRPr lang="en-AU" dirty="0"/>
          </a:p>
        </p:txBody>
      </p:sp>
      <p:sp>
        <p:nvSpPr>
          <p:cNvPr id="9" name="Slide Number Placeholder 8"/>
          <p:cNvSpPr>
            <a:spLocks noGrp="1"/>
          </p:cNvSpPr>
          <p:nvPr>
            <p:ph type="sldNum" sz="quarter" idx="12"/>
          </p:nvPr>
        </p:nvSpPr>
        <p:spPr/>
        <p:txBody>
          <a:bodyPr/>
          <a:lstStyle/>
          <a:p>
            <a:fld id="{1DEBBDC7-4A1B-43E6-8DA6-58148E08E8A6}" type="slidenum">
              <a:rPr lang="en-AU" smtClean="0"/>
              <a:pPr/>
              <a:t>‹#›</a:t>
            </a:fld>
            <a:endParaRPr lang="en-AU" dirty="0"/>
          </a:p>
        </p:txBody>
      </p:sp>
      <p:pic>
        <p:nvPicPr>
          <p:cNvPr id="11" name="Picture 10" descr="C:\Users\trudis0\Desktop\UTAS_IMAS Logo_RGB_v2.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6" y="6021288"/>
            <a:ext cx="3708400" cy="351790"/>
          </a:xfrm>
          <a:prstGeom prst="rect">
            <a:avLst/>
          </a:prstGeom>
          <a:noFill/>
          <a:ln>
            <a:noFill/>
          </a:ln>
        </p:spPr>
      </p:pic>
      <p:pic>
        <p:nvPicPr>
          <p:cNvPr id="10" name="Picture 9" descr="C:\Users\trudis0\Desktop\UTAS_IMAS Logo_RGB_v2.png"/>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99456" y="6021288"/>
            <a:ext cx="3708400" cy="351790"/>
          </a:xfrm>
          <a:prstGeom prst="rect">
            <a:avLst/>
          </a:prstGeom>
          <a:noFill/>
          <a:ln>
            <a:noFill/>
          </a:ln>
        </p:spPr>
      </p:pic>
    </p:spTree>
    <p:extLst>
      <p:ext uri="{BB962C8B-B14F-4D97-AF65-F5344CB8AC3E}">
        <p14:creationId xmlns:p14="http://schemas.microsoft.com/office/powerpoint/2010/main" val="112214172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ext + Intr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00000" y="540000"/>
            <a:ext cx="10272000" cy="720000"/>
          </a:xfrm>
        </p:spPr>
        <p:txBody>
          <a:bodyPr/>
          <a:lstStyle>
            <a:lvl1pPr>
              <a:defRPr/>
            </a:lvl1pPr>
          </a:lstStyle>
          <a:p>
            <a:r>
              <a:rPr lang="en-AU" noProof="0" dirty="0"/>
              <a:t>Click to add heading</a:t>
            </a:r>
          </a:p>
        </p:txBody>
      </p:sp>
      <p:sp>
        <p:nvSpPr>
          <p:cNvPr id="3" name="Content Placeholder 2"/>
          <p:cNvSpPr>
            <a:spLocks noGrp="1"/>
          </p:cNvSpPr>
          <p:nvPr>
            <p:ph idx="1" hasCustomPrompt="1"/>
          </p:nvPr>
        </p:nvSpPr>
        <p:spPr>
          <a:xfrm>
            <a:off x="1200000" y="1440000"/>
            <a:ext cx="4800000" cy="4581288"/>
          </a:xfrm>
        </p:spPr>
        <p:txBody>
          <a:bodyPr vert="horz" lIns="0" tIns="0" rIns="0" bIns="0" rtlCol="0">
            <a:noAutofit/>
          </a:bodyPr>
          <a:lstStyle>
            <a:lvl1pPr marL="0" indent="0">
              <a:buNone/>
              <a:defRPr lang="en-AU" sz="2400" noProof="0" dirty="0" smtClean="0"/>
            </a:lvl1pPr>
            <a:lvl2pPr marL="266700" indent="-266700">
              <a:defRPr lang="en-AU" sz="2400" noProof="0" dirty="0" smtClean="0"/>
            </a:lvl2pPr>
            <a:lvl3pPr marL="541338" indent="-274638">
              <a:defRPr lang="en-AU" sz="2400" noProof="0" dirty="0" smtClean="0"/>
            </a:lvl3pPr>
            <a:lvl4pPr marL="808038" indent="-266700">
              <a:defRPr lang="en-AU" sz="2400" noProof="0" dirty="0" smtClean="0"/>
            </a:lvl4pPr>
            <a:lvl5pPr marL="1074738" indent="-266700">
              <a:defRPr lang="en-AU" sz="2400" noProof="0" dirty="0"/>
            </a:lvl5pPr>
          </a:lstStyle>
          <a:p>
            <a:pPr lvl="0">
              <a:lnSpc>
                <a:spcPct val="100000"/>
              </a:lnSpc>
            </a:pPr>
            <a:r>
              <a:rPr lang="en-AU" noProof="0" dirty="0"/>
              <a:t>Click to add a short introductory paragraph</a:t>
            </a:r>
          </a:p>
          <a:p>
            <a:pPr lvl="1">
              <a:lnSpc>
                <a:spcPct val="100000"/>
              </a:lnSpc>
            </a:pPr>
            <a:r>
              <a:rPr lang="en-AU" noProof="0" dirty="0"/>
              <a:t>Second level</a:t>
            </a:r>
          </a:p>
          <a:p>
            <a:pPr lvl="2">
              <a:lnSpc>
                <a:spcPct val="100000"/>
              </a:lnSpc>
            </a:pPr>
            <a:r>
              <a:rPr lang="en-AU" noProof="0" dirty="0"/>
              <a:t>Third level</a:t>
            </a:r>
          </a:p>
          <a:p>
            <a:pPr lvl="3">
              <a:lnSpc>
                <a:spcPct val="100000"/>
              </a:lnSpc>
            </a:pPr>
            <a:r>
              <a:rPr lang="en-AU" noProof="0" dirty="0"/>
              <a:t>Fourth level</a:t>
            </a:r>
          </a:p>
          <a:p>
            <a:pPr lvl="4">
              <a:lnSpc>
                <a:spcPct val="100000"/>
              </a:lnSpc>
            </a:pPr>
            <a:r>
              <a:rPr lang="en-AU" noProof="0" dirty="0"/>
              <a:t>Fifth level</a:t>
            </a:r>
          </a:p>
        </p:txBody>
      </p:sp>
      <p:sp>
        <p:nvSpPr>
          <p:cNvPr id="8" name="Text Placeholder 7"/>
          <p:cNvSpPr>
            <a:spLocks noGrp="1"/>
          </p:cNvSpPr>
          <p:nvPr>
            <p:ph type="body" sz="quarter" idx="13" hasCustomPrompt="1"/>
          </p:nvPr>
        </p:nvSpPr>
        <p:spPr>
          <a:xfrm>
            <a:off x="6335283" y="1440000"/>
            <a:ext cx="5136000" cy="4581288"/>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AU" dirty="0"/>
            </a:lvl5pPr>
          </a:lstStyle>
          <a:p>
            <a:pPr lvl="0">
              <a:lnSpc>
                <a:spcPct val="100000"/>
              </a:lnSpc>
            </a:pPr>
            <a:r>
              <a:rPr lang="en-US" dirty="0"/>
              <a:t>Click to add text</a:t>
            </a:r>
          </a:p>
          <a:p>
            <a:pPr lvl="1">
              <a:lnSpc>
                <a:spcPct val="100000"/>
              </a:lnSpc>
            </a:pPr>
            <a:r>
              <a:rPr lang="en-US" dirty="0"/>
              <a:t>Second level</a:t>
            </a:r>
          </a:p>
          <a:p>
            <a:pPr lvl="2">
              <a:lnSpc>
                <a:spcPct val="100000"/>
              </a:lnSpc>
            </a:pPr>
            <a:r>
              <a:rPr lang="en-US" dirty="0"/>
              <a:t>Third level</a:t>
            </a:r>
          </a:p>
          <a:p>
            <a:pPr lvl="3">
              <a:lnSpc>
                <a:spcPct val="100000"/>
              </a:lnSpc>
            </a:pPr>
            <a:r>
              <a:rPr lang="en-US" dirty="0"/>
              <a:t>Fourth level</a:t>
            </a:r>
          </a:p>
          <a:p>
            <a:pPr lvl="4">
              <a:lnSpc>
                <a:spcPct val="100000"/>
              </a:lnSpc>
            </a:pPr>
            <a:r>
              <a:rPr lang="en-US" dirty="0"/>
              <a:t>Fifth level</a:t>
            </a:r>
            <a:endParaRPr lang="en-AU" dirty="0"/>
          </a:p>
        </p:txBody>
      </p:sp>
      <p:sp>
        <p:nvSpPr>
          <p:cNvPr id="9" name="Date Placeholder 8"/>
          <p:cNvSpPr>
            <a:spLocks noGrp="1"/>
          </p:cNvSpPr>
          <p:nvPr>
            <p:ph type="dt" sz="half" idx="14"/>
          </p:nvPr>
        </p:nvSpPr>
        <p:spPr/>
        <p:txBody>
          <a:bodyPr/>
          <a:lstStyle/>
          <a:p>
            <a:fld id="{D71455EF-72B8-4EBE-A1FC-D8B3BB072A1C}" type="datetime1">
              <a:rPr lang="en-AU" smtClean="0"/>
              <a:t>1/06/2022</a:t>
            </a:fld>
            <a:endParaRPr lang="en-AU" dirty="0"/>
          </a:p>
        </p:txBody>
      </p:sp>
      <p:sp>
        <p:nvSpPr>
          <p:cNvPr id="10" name="Footer Placeholder 9"/>
          <p:cNvSpPr>
            <a:spLocks noGrp="1"/>
          </p:cNvSpPr>
          <p:nvPr>
            <p:ph type="ftr" sz="quarter" idx="15"/>
          </p:nvPr>
        </p:nvSpPr>
        <p:spPr/>
        <p:txBody>
          <a:bodyPr/>
          <a:lstStyle/>
          <a:p>
            <a:r>
              <a:rPr lang="en-GB"/>
              <a:t>INSERT FACULTY NAME IN FOOTER</a:t>
            </a:r>
            <a:endParaRPr lang="en-AU" dirty="0"/>
          </a:p>
        </p:txBody>
      </p:sp>
      <p:sp>
        <p:nvSpPr>
          <p:cNvPr id="11" name="Slide Number Placeholder 10"/>
          <p:cNvSpPr>
            <a:spLocks noGrp="1"/>
          </p:cNvSpPr>
          <p:nvPr>
            <p:ph type="sldNum" sz="quarter" idx="16"/>
          </p:nvPr>
        </p:nvSpPr>
        <p:spPr/>
        <p:txBody>
          <a:bodyPr/>
          <a:lstStyle/>
          <a:p>
            <a:fld id="{1DEBBDC7-4A1B-43E6-8DA6-58148E08E8A6}" type="slidenum">
              <a:rPr lang="en-AU" smtClean="0"/>
              <a:pPr/>
              <a:t>‹#›</a:t>
            </a:fld>
            <a:endParaRPr lang="en-AU" dirty="0"/>
          </a:p>
        </p:txBody>
      </p:sp>
      <p:pic>
        <p:nvPicPr>
          <p:cNvPr id="12" name="Picture 11" descr="C:\Users\trudis0\Desktop\UTAS_IMAS Logo_RGB_v2.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6" y="6021288"/>
            <a:ext cx="3708400" cy="351790"/>
          </a:xfrm>
          <a:prstGeom prst="rect">
            <a:avLst/>
          </a:prstGeom>
          <a:noFill/>
          <a:ln>
            <a:noFill/>
          </a:ln>
        </p:spPr>
      </p:pic>
      <p:pic>
        <p:nvPicPr>
          <p:cNvPr id="13" name="Picture 12" descr="C:\Users\trudis0\Desktop\UTAS_IMAS Logo_RGB_v2.png"/>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99456" y="6021288"/>
            <a:ext cx="3708400" cy="351790"/>
          </a:xfrm>
          <a:prstGeom prst="rect">
            <a:avLst/>
          </a:prstGeom>
          <a:noFill/>
          <a:ln>
            <a:noFill/>
          </a:ln>
        </p:spPr>
      </p:pic>
    </p:spTree>
    <p:extLst>
      <p:ext uri="{BB962C8B-B14F-4D97-AF65-F5344CB8AC3E}">
        <p14:creationId xmlns:p14="http://schemas.microsoft.com/office/powerpoint/2010/main" val="392636486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One Objec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00000" y="540000"/>
            <a:ext cx="10272000" cy="720000"/>
          </a:xfrm>
        </p:spPr>
        <p:txBody>
          <a:bodyPr/>
          <a:lstStyle>
            <a:lvl1pPr>
              <a:lnSpc>
                <a:spcPts val="2400"/>
              </a:lnSpc>
              <a:defRPr sz="2400"/>
            </a:lvl1pPr>
          </a:lstStyle>
          <a:p>
            <a:r>
              <a:rPr lang="en-AU" noProof="0" dirty="0"/>
              <a:t>Click to add heading</a:t>
            </a:r>
          </a:p>
        </p:txBody>
      </p:sp>
      <p:sp>
        <p:nvSpPr>
          <p:cNvPr id="7" name="Date Placeholder 6"/>
          <p:cNvSpPr>
            <a:spLocks noGrp="1"/>
          </p:cNvSpPr>
          <p:nvPr>
            <p:ph type="dt" sz="half" idx="14"/>
          </p:nvPr>
        </p:nvSpPr>
        <p:spPr/>
        <p:txBody>
          <a:bodyPr/>
          <a:lstStyle/>
          <a:p>
            <a:fld id="{450098F7-80D1-4358-8065-5CF8E28A0E6D}" type="datetime1">
              <a:rPr lang="en-AU" smtClean="0"/>
              <a:t>1/06/2022</a:t>
            </a:fld>
            <a:endParaRPr lang="en-AU" dirty="0"/>
          </a:p>
        </p:txBody>
      </p:sp>
      <p:sp>
        <p:nvSpPr>
          <p:cNvPr id="9" name="Footer Placeholder 8"/>
          <p:cNvSpPr>
            <a:spLocks noGrp="1"/>
          </p:cNvSpPr>
          <p:nvPr>
            <p:ph type="ftr" sz="quarter" idx="15"/>
          </p:nvPr>
        </p:nvSpPr>
        <p:spPr/>
        <p:txBody>
          <a:bodyPr/>
          <a:lstStyle/>
          <a:p>
            <a:r>
              <a:rPr lang="en-GB"/>
              <a:t>INSERT FACULTY NAME IN FOOTER</a:t>
            </a:r>
            <a:endParaRPr lang="en-AU" dirty="0"/>
          </a:p>
        </p:txBody>
      </p:sp>
      <p:sp>
        <p:nvSpPr>
          <p:cNvPr id="10" name="Slide Number Placeholder 9"/>
          <p:cNvSpPr>
            <a:spLocks noGrp="1"/>
          </p:cNvSpPr>
          <p:nvPr>
            <p:ph type="sldNum" sz="quarter" idx="16"/>
          </p:nvPr>
        </p:nvSpPr>
        <p:spPr/>
        <p:txBody>
          <a:bodyPr/>
          <a:lstStyle/>
          <a:p>
            <a:fld id="{1DEBBDC7-4A1B-43E6-8DA6-58148E08E8A6}" type="slidenum">
              <a:rPr lang="en-AU" smtClean="0"/>
              <a:pPr/>
              <a:t>‹#›</a:t>
            </a:fld>
            <a:endParaRPr lang="en-AU" dirty="0"/>
          </a:p>
        </p:txBody>
      </p:sp>
      <p:sp>
        <p:nvSpPr>
          <p:cNvPr id="13" name="Content Placeholder 12"/>
          <p:cNvSpPr>
            <a:spLocks noGrp="1"/>
          </p:cNvSpPr>
          <p:nvPr>
            <p:ph sz="quarter" idx="18" hasCustomPrompt="1"/>
          </p:nvPr>
        </p:nvSpPr>
        <p:spPr>
          <a:xfrm>
            <a:off x="1200000" y="1440000"/>
            <a:ext cx="10272000" cy="4509280"/>
          </a:xfrm>
          <a:solidFill>
            <a:schemeClr val="accent6"/>
          </a:solidFill>
        </p:spPr>
        <p:txBody>
          <a:bodyPr/>
          <a:lstStyle>
            <a:lvl1pPr marL="0" indent="0" algn="ctr">
              <a:buNone/>
              <a:defRPr sz="1200" baseline="0"/>
            </a:lvl1pPr>
            <a:lvl2pPr>
              <a:defRPr sz="1200"/>
            </a:lvl2pPr>
            <a:lvl3pPr>
              <a:defRPr sz="1200"/>
            </a:lvl3pPr>
            <a:lvl4pPr>
              <a:defRPr sz="1200"/>
            </a:lvl4pPr>
            <a:lvl5pPr>
              <a:defRPr sz="1200"/>
            </a:lvl5pPr>
          </a:lstStyle>
          <a:p>
            <a:pPr lvl="0"/>
            <a:r>
              <a:rPr lang="en-US" dirty="0"/>
              <a:t>Click icon to add picture, table, chart or diagram</a:t>
            </a:r>
          </a:p>
        </p:txBody>
      </p:sp>
      <p:pic>
        <p:nvPicPr>
          <p:cNvPr id="8" name="Picture 7" descr="C:\Users\trudis0\Desktop\UTAS_IMAS Logo_RGB_v2.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6" y="6021288"/>
            <a:ext cx="3708400" cy="351790"/>
          </a:xfrm>
          <a:prstGeom prst="rect">
            <a:avLst/>
          </a:prstGeom>
          <a:noFill/>
          <a:ln>
            <a:noFill/>
          </a:ln>
        </p:spPr>
      </p:pic>
      <p:pic>
        <p:nvPicPr>
          <p:cNvPr id="11" name="Picture 10" descr="C:\Users\trudis0\Desktop\UTAS_IMAS Logo_RGB_v2.png"/>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99456" y="6021288"/>
            <a:ext cx="3708400" cy="351790"/>
          </a:xfrm>
          <a:prstGeom prst="rect">
            <a:avLst/>
          </a:prstGeom>
          <a:noFill/>
          <a:ln>
            <a:noFill/>
          </a:ln>
        </p:spPr>
      </p:pic>
    </p:spTree>
    <p:extLst>
      <p:ext uri="{BB962C8B-B14F-4D97-AF65-F5344CB8AC3E}">
        <p14:creationId xmlns:p14="http://schemas.microsoft.com/office/powerpoint/2010/main" val="32899231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Pictur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00000" y="540000"/>
            <a:ext cx="4800000" cy="720000"/>
          </a:xfrm>
        </p:spPr>
        <p:txBody>
          <a:bodyPr/>
          <a:lstStyle>
            <a:lvl1pPr>
              <a:defRPr/>
            </a:lvl1pPr>
          </a:lstStyle>
          <a:p>
            <a:r>
              <a:rPr lang="en-AU" noProof="0" dirty="0"/>
              <a:t>Click to add heading</a:t>
            </a:r>
          </a:p>
        </p:txBody>
      </p:sp>
      <p:sp>
        <p:nvSpPr>
          <p:cNvPr id="3" name="Content Placeholder 2"/>
          <p:cNvSpPr>
            <a:spLocks noGrp="1"/>
          </p:cNvSpPr>
          <p:nvPr>
            <p:ph idx="1" hasCustomPrompt="1"/>
          </p:nvPr>
        </p:nvSpPr>
        <p:spPr>
          <a:xfrm>
            <a:off x="1200000" y="1440000"/>
            <a:ext cx="4800000" cy="4509280"/>
          </a:xfrm>
        </p:spPr>
        <p:txBody>
          <a:bodyPr vert="horz" lIns="0" tIns="0" rIns="0" bIns="0" rtlCol="0">
            <a:noAutofit/>
          </a:bodyPr>
          <a:lstStyle>
            <a:lvl1pPr>
              <a:defRPr lang="en-AU" noProof="0" dirty="0" smtClean="0"/>
            </a:lvl1pPr>
            <a:lvl2pPr>
              <a:defRPr lang="en-AU" noProof="0" dirty="0" smtClean="0"/>
            </a:lvl2pPr>
            <a:lvl3pPr>
              <a:defRPr lang="en-AU" noProof="0" dirty="0" smtClean="0"/>
            </a:lvl3pPr>
            <a:lvl4pPr>
              <a:defRPr lang="en-AU" noProof="0" dirty="0" smtClean="0"/>
            </a:lvl4pPr>
            <a:lvl5pPr>
              <a:defRPr lang="en-AU" noProof="0" dirty="0"/>
            </a:lvl5pPr>
          </a:lstStyle>
          <a:p>
            <a:pPr lvl="0">
              <a:lnSpc>
                <a:spcPct val="100000"/>
              </a:lnSpc>
            </a:pPr>
            <a:r>
              <a:rPr lang="en-AU" noProof="0" dirty="0"/>
              <a:t>Click to add text</a:t>
            </a:r>
          </a:p>
          <a:p>
            <a:pPr lvl="1">
              <a:lnSpc>
                <a:spcPct val="100000"/>
              </a:lnSpc>
            </a:pPr>
            <a:r>
              <a:rPr lang="en-AU" noProof="0" dirty="0"/>
              <a:t>Second level</a:t>
            </a:r>
          </a:p>
          <a:p>
            <a:pPr lvl="2">
              <a:lnSpc>
                <a:spcPct val="100000"/>
              </a:lnSpc>
            </a:pPr>
            <a:r>
              <a:rPr lang="en-AU" noProof="0" dirty="0"/>
              <a:t>Third level</a:t>
            </a:r>
          </a:p>
          <a:p>
            <a:pPr lvl="3">
              <a:lnSpc>
                <a:spcPct val="100000"/>
              </a:lnSpc>
            </a:pPr>
            <a:r>
              <a:rPr lang="en-AU" noProof="0" dirty="0"/>
              <a:t>Fourth level</a:t>
            </a:r>
          </a:p>
          <a:p>
            <a:pPr lvl="4">
              <a:lnSpc>
                <a:spcPct val="100000"/>
              </a:lnSpc>
            </a:pPr>
            <a:r>
              <a:rPr lang="en-AU" noProof="0" dirty="0"/>
              <a:t>Fifth level</a:t>
            </a:r>
          </a:p>
        </p:txBody>
      </p:sp>
      <p:sp>
        <p:nvSpPr>
          <p:cNvPr id="7" name="Date Placeholder 6"/>
          <p:cNvSpPr>
            <a:spLocks noGrp="1"/>
          </p:cNvSpPr>
          <p:nvPr>
            <p:ph type="dt" sz="half" idx="14"/>
          </p:nvPr>
        </p:nvSpPr>
        <p:spPr/>
        <p:txBody>
          <a:bodyPr/>
          <a:lstStyle/>
          <a:p>
            <a:fld id="{635CFA8F-5B2F-4E80-A477-647EE2B20D86}" type="datetime1">
              <a:rPr lang="en-AU" smtClean="0"/>
              <a:t>1/06/2022</a:t>
            </a:fld>
            <a:endParaRPr lang="en-AU" dirty="0"/>
          </a:p>
        </p:txBody>
      </p:sp>
      <p:sp>
        <p:nvSpPr>
          <p:cNvPr id="9" name="Footer Placeholder 8"/>
          <p:cNvSpPr>
            <a:spLocks noGrp="1"/>
          </p:cNvSpPr>
          <p:nvPr>
            <p:ph type="ftr" sz="quarter" idx="15"/>
          </p:nvPr>
        </p:nvSpPr>
        <p:spPr/>
        <p:txBody>
          <a:bodyPr/>
          <a:lstStyle/>
          <a:p>
            <a:r>
              <a:rPr lang="en-GB" dirty="0"/>
              <a:t>INSTITUTE FOR MARINE AND ANTARCTIC STUDIES</a:t>
            </a:r>
            <a:endParaRPr lang="en-AU" dirty="0"/>
          </a:p>
        </p:txBody>
      </p:sp>
      <p:sp>
        <p:nvSpPr>
          <p:cNvPr id="10" name="Slide Number Placeholder 9"/>
          <p:cNvSpPr>
            <a:spLocks noGrp="1"/>
          </p:cNvSpPr>
          <p:nvPr>
            <p:ph type="sldNum" sz="quarter" idx="16"/>
          </p:nvPr>
        </p:nvSpPr>
        <p:spPr/>
        <p:txBody>
          <a:bodyPr/>
          <a:lstStyle/>
          <a:p>
            <a:fld id="{1DEBBDC7-4A1B-43E6-8DA6-58148E08E8A6}" type="slidenum">
              <a:rPr lang="en-AU" smtClean="0"/>
              <a:pPr/>
              <a:t>‹#›</a:t>
            </a:fld>
            <a:endParaRPr lang="en-AU" dirty="0"/>
          </a:p>
        </p:txBody>
      </p:sp>
      <p:sp>
        <p:nvSpPr>
          <p:cNvPr id="5" name="Picture Placeholder 4"/>
          <p:cNvSpPr>
            <a:spLocks noGrp="1"/>
          </p:cNvSpPr>
          <p:nvPr>
            <p:ph type="pic" sz="quarter" idx="20"/>
          </p:nvPr>
        </p:nvSpPr>
        <p:spPr>
          <a:xfrm>
            <a:off x="6335283" y="540001"/>
            <a:ext cx="5136000" cy="2739429"/>
          </a:xfrm>
          <a:solidFill>
            <a:schemeClr val="bg1">
              <a:lumMod val="75000"/>
            </a:schemeClr>
          </a:solidFill>
        </p:spPr>
        <p:txBody>
          <a:bodyPr/>
          <a:lstStyle>
            <a:lvl1pPr marL="0" indent="0" algn="ctr">
              <a:buNone/>
              <a:defRPr sz="1200" baseline="0"/>
            </a:lvl1pPr>
          </a:lstStyle>
          <a:p>
            <a:r>
              <a:rPr lang="en-US"/>
              <a:t>Click icon to add picture</a:t>
            </a:r>
            <a:endParaRPr lang="en-AU" dirty="0"/>
          </a:p>
        </p:txBody>
      </p:sp>
      <p:sp>
        <p:nvSpPr>
          <p:cNvPr id="11" name="Picture Placeholder 4"/>
          <p:cNvSpPr>
            <a:spLocks noGrp="1"/>
          </p:cNvSpPr>
          <p:nvPr>
            <p:ph type="pic" sz="quarter" idx="21"/>
          </p:nvPr>
        </p:nvSpPr>
        <p:spPr>
          <a:xfrm>
            <a:off x="6335283" y="3390166"/>
            <a:ext cx="5136000" cy="2559117"/>
          </a:xfrm>
          <a:solidFill>
            <a:schemeClr val="bg1">
              <a:lumMod val="75000"/>
            </a:schemeClr>
          </a:solidFill>
        </p:spPr>
        <p:txBody>
          <a:bodyPr/>
          <a:lstStyle>
            <a:lvl1pPr marL="0" indent="0" algn="ctr">
              <a:buNone/>
              <a:defRPr sz="1200"/>
            </a:lvl1pPr>
          </a:lstStyle>
          <a:p>
            <a:r>
              <a:rPr lang="en-US"/>
              <a:t>Click icon to add picture</a:t>
            </a:r>
            <a:endParaRPr lang="en-AU" dirty="0"/>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99457" y="6021288"/>
            <a:ext cx="4320480" cy="362130"/>
          </a:xfrm>
          <a:prstGeom prst="rect">
            <a:avLst/>
          </a:prstGeom>
        </p:spPr>
      </p:pic>
    </p:spTree>
    <p:extLst>
      <p:ext uri="{BB962C8B-B14F-4D97-AF65-F5344CB8AC3E}">
        <p14:creationId xmlns:p14="http://schemas.microsoft.com/office/powerpoint/2010/main" val="259346103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wo Objec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00000" y="540000"/>
            <a:ext cx="4800000" cy="720000"/>
          </a:xfrm>
        </p:spPr>
        <p:txBody>
          <a:bodyPr/>
          <a:lstStyle>
            <a:lvl1pPr>
              <a:defRPr/>
            </a:lvl1pPr>
          </a:lstStyle>
          <a:p>
            <a:r>
              <a:rPr lang="en-AU" noProof="0" dirty="0"/>
              <a:t>Click to add heading</a:t>
            </a:r>
          </a:p>
        </p:txBody>
      </p:sp>
      <p:sp>
        <p:nvSpPr>
          <p:cNvPr id="3" name="Content Placeholder 2"/>
          <p:cNvSpPr>
            <a:spLocks noGrp="1"/>
          </p:cNvSpPr>
          <p:nvPr>
            <p:ph idx="1" hasCustomPrompt="1"/>
          </p:nvPr>
        </p:nvSpPr>
        <p:spPr>
          <a:xfrm>
            <a:off x="1200000" y="1440000"/>
            <a:ext cx="4800000" cy="4509280"/>
          </a:xfrm>
        </p:spPr>
        <p:txBody>
          <a:bodyPr vert="horz" lIns="0" tIns="0" rIns="0" bIns="0" rtlCol="0">
            <a:noAutofit/>
          </a:bodyPr>
          <a:lstStyle>
            <a:lvl1pPr>
              <a:defRPr lang="en-AU" noProof="0" dirty="0" smtClean="0"/>
            </a:lvl1pPr>
            <a:lvl2pPr>
              <a:defRPr lang="en-AU" noProof="0" dirty="0" smtClean="0"/>
            </a:lvl2pPr>
            <a:lvl3pPr>
              <a:defRPr lang="en-AU" noProof="0" dirty="0" smtClean="0"/>
            </a:lvl3pPr>
            <a:lvl4pPr>
              <a:defRPr lang="en-AU" noProof="0" dirty="0" smtClean="0"/>
            </a:lvl4pPr>
            <a:lvl5pPr>
              <a:defRPr lang="en-AU" noProof="0" dirty="0"/>
            </a:lvl5pPr>
          </a:lstStyle>
          <a:p>
            <a:pPr lvl="0">
              <a:lnSpc>
                <a:spcPct val="100000"/>
              </a:lnSpc>
            </a:pPr>
            <a:r>
              <a:rPr lang="en-AU" noProof="0" dirty="0"/>
              <a:t>Click to add text</a:t>
            </a:r>
          </a:p>
          <a:p>
            <a:pPr lvl="1">
              <a:lnSpc>
                <a:spcPct val="100000"/>
              </a:lnSpc>
            </a:pPr>
            <a:r>
              <a:rPr lang="en-AU" noProof="0" dirty="0"/>
              <a:t>Second level</a:t>
            </a:r>
          </a:p>
          <a:p>
            <a:pPr lvl="2">
              <a:lnSpc>
                <a:spcPct val="100000"/>
              </a:lnSpc>
            </a:pPr>
            <a:r>
              <a:rPr lang="en-AU" noProof="0" dirty="0"/>
              <a:t>Third level</a:t>
            </a:r>
          </a:p>
          <a:p>
            <a:pPr lvl="3">
              <a:lnSpc>
                <a:spcPct val="100000"/>
              </a:lnSpc>
            </a:pPr>
            <a:r>
              <a:rPr lang="en-AU" noProof="0" dirty="0"/>
              <a:t>Fourth level</a:t>
            </a:r>
          </a:p>
          <a:p>
            <a:pPr lvl="4">
              <a:lnSpc>
                <a:spcPct val="100000"/>
              </a:lnSpc>
            </a:pPr>
            <a:r>
              <a:rPr lang="en-AU" noProof="0" dirty="0"/>
              <a:t>Fifth level</a:t>
            </a:r>
          </a:p>
        </p:txBody>
      </p:sp>
      <p:sp>
        <p:nvSpPr>
          <p:cNvPr id="7" name="Date Placeholder 6"/>
          <p:cNvSpPr>
            <a:spLocks noGrp="1"/>
          </p:cNvSpPr>
          <p:nvPr>
            <p:ph type="dt" sz="half" idx="14"/>
          </p:nvPr>
        </p:nvSpPr>
        <p:spPr/>
        <p:txBody>
          <a:bodyPr/>
          <a:lstStyle/>
          <a:p>
            <a:fld id="{F6506102-D0D1-4800-BD34-F97A3394E14F}" type="datetime1">
              <a:rPr lang="en-AU" smtClean="0"/>
              <a:t>1/06/2022</a:t>
            </a:fld>
            <a:endParaRPr lang="en-AU" dirty="0"/>
          </a:p>
        </p:txBody>
      </p:sp>
      <p:sp>
        <p:nvSpPr>
          <p:cNvPr id="9" name="Footer Placeholder 8"/>
          <p:cNvSpPr>
            <a:spLocks noGrp="1"/>
          </p:cNvSpPr>
          <p:nvPr>
            <p:ph type="ftr" sz="quarter" idx="15"/>
          </p:nvPr>
        </p:nvSpPr>
        <p:spPr/>
        <p:txBody>
          <a:bodyPr/>
          <a:lstStyle/>
          <a:p>
            <a:r>
              <a:rPr lang="en-GB"/>
              <a:t>INSERT FACULTY NAME IN FOOTER</a:t>
            </a:r>
            <a:endParaRPr lang="en-AU" dirty="0"/>
          </a:p>
        </p:txBody>
      </p:sp>
      <p:sp>
        <p:nvSpPr>
          <p:cNvPr id="10" name="Slide Number Placeholder 9"/>
          <p:cNvSpPr>
            <a:spLocks noGrp="1"/>
          </p:cNvSpPr>
          <p:nvPr>
            <p:ph type="sldNum" sz="quarter" idx="16"/>
          </p:nvPr>
        </p:nvSpPr>
        <p:spPr/>
        <p:txBody>
          <a:bodyPr/>
          <a:lstStyle/>
          <a:p>
            <a:fld id="{1DEBBDC7-4A1B-43E6-8DA6-58148E08E8A6}" type="slidenum">
              <a:rPr lang="en-AU" smtClean="0"/>
              <a:pPr/>
              <a:t>‹#›</a:t>
            </a:fld>
            <a:endParaRPr lang="en-AU" dirty="0"/>
          </a:p>
        </p:txBody>
      </p:sp>
      <p:sp>
        <p:nvSpPr>
          <p:cNvPr id="6" name="Content Placeholder 5"/>
          <p:cNvSpPr>
            <a:spLocks noGrp="1"/>
          </p:cNvSpPr>
          <p:nvPr>
            <p:ph sz="quarter" idx="22" hasCustomPrompt="1"/>
          </p:nvPr>
        </p:nvSpPr>
        <p:spPr>
          <a:xfrm>
            <a:off x="6335283" y="540000"/>
            <a:ext cx="5136000" cy="2736000"/>
          </a:xfrm>
          <a:solidFill>
            <a:schemeClr val="accent6"/>
          </a:solidFill>
        </p:spPr>
        <p:txBody>
          <a:bodyPr/>
          <a:lstStyle>
            <a:lvl1pPr marL="0" indent="0" algn="ctr">
              <a:buNone/>
              <a:defRPr sz="1200"/>
            </a:lvl1pPr>
            <a:lvl2pPr>
              <a:defRPr sz="1200"/>
            </a:lvl2pPr>
            <a:lvl3pPr>
              <a:defRPr sz="1200"/>
            </a:lvl3pPr>
            <a:lvl4pPr>
              <a:defRPr sz="1200"/>
            </a:lvl4pPr>
            <a:lvl5pPr>
              <a:defRPr sz="1200"/>
            </a:lvl5pPr>
          </a:lstStyle>
          <a:p>
            <a:pPr lvl="0"/>
            <a:r>
              <a:rPr lang="en-US" dirty="0"/>
              <a:t>Click icon to add table, chart or diagram</a:t>
            </a:r>
          </a:p>
        </p:txBody>
      </p:sp>
      <p:sp>
        <p:nvSpPr>
          <p:cNvPr id="12" name="Content Placeholder 5"/>
          <p:cNvSpPr>
            <a:spLocks noGrp="1"/>
          </p:cNvSpPr>
          <p:nvPr>
            <p:ph sz="quarter" idx="23" hasCustomPrompt="1"/>
          </p:nvPr>
        </p:nvSpPr>
        <p:spPr>
          <a:xfrm>
            <a:off x="6335283" y="3384000"/>
            <a:ext cx="5136000" cy="2565280"/>
          </a:xfrm>
          <a:solidFill>
            <a:schemeClr val="accent6"/>
          </a:solidFill>
        </p:spPr>
        <p:txBody>
          <a:bodyPr/>
          <a:lstStyle>
            <a:lvl1pPr marL="0" indent="0" algn="ctr">
              <a:buNone/>
              <a:defRPr sz="1200"/>
            </a:lvl1pPr>
            <a:lvl2pPr>
              <a:defRPr sz="1200"/>
            </a:lvl2pPr>
            <a:lvl3pPr>
              <a:defRPr sz="1200"/>
            </a:lvl3pPr>
            <a:lvl4pPr>
              <a:defRPr sz="1200"/>
            </a:lvl4pPr>
            <a:lvl5pPr>
              <a:defRPr sz="1200"/>
            </a:lvl5pPr>
          </a:lstStyle>
          <a:p>
            <a:pPr lvl="0"/>
            <a:r>
              <a:rPr lang="en-US" dirty="0"/>
              <a:t>Click icon to add table, chart or diagram</a:t>
            </a:r>
          </a:p>
        </p:txBody>
      </p:sp>
      <p:pic>
        <p:nvPicPr>
          <p:cNvPr id="11" name="Picture 10" descr="C:\Users\trudis0\Desktop\UTAS_IMAS Logo_RGB_v2.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6" y="6021288"/>
            <a:ext cx="3708400" cy="351790"/>
          </a:xfrm>
          <a:prstGeom prst="rect">
            <a:avLst/>
          </a:prstGeom>
          <a:noFill/>
          <a:ln>
            <a:noFill/>
          </a:ln>
        </p:spPr>
      </p:pic>
      <p:pic>
        <p:nvPicPr>
          <p:cNvPr id="13" name="Picture 12" descr="C:\Users\trudis0\Desktop\UTAS_IMAS Logo_RGB_v2.png"/>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99456" y="6021288"/>
            <a:ext cx="3708400" cy="351790"/>
          </a:xfrm>
          <a:prstGeom prst="rect">
            <a:avLst/>
          </a:prstGeom>
          <a:noFill/>
          <a:ln>
            <a:noFill/>
          </a:ln>
        </p:spPr>
      </p:pic>
    </p:spTree>
    <p:extLst>
      <p:ext uri="{BB962C8B-B14F-4D97-AF65-F5344CB8AC3E}">
        <p14:creationId xmlns:p14="http://schemas.microsoft.com/office/powerpoint/2010/main" val="223301553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Object + Key Mess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36160" y="540000"/>
            <a:ext cx="3936000" cy="3249040"/>
          </a:xfrm>
        </p:spPr>
        <p:txBody>
          <a:bodyPr/>
          <a:lstStyle>
            <a:lvl1pPr>
              <a:lnSpc>
                <a:spcPts val="2400"/>
              </a:lnSpc>
              <a:defRPr sz="2400"/>
            </a:lvl1pPr>
          </a:lstStyle>
          <a:p>
            <a:r>
              <a:rPr lang="en-AU" noProof="0" dirty="0"/>
              <a:t>Click to add key message</a:t>
            </a:r>
          </a:p>
        </p:txBody>
      </p:sp>
      <p:sp>
        <p:nvSpPr>
          <p:cNvPr id="7" name="Date Placeholder 6"/>
          <p:cNvSpPr>
            <a:spLocks noGrp="1"/>
          </p:cNvSpPr>
          <p:nvPr>
            <p:ph type="dt" sz="half" idx="14"/>
          </p:nvPr>
        </p:nvSpPr>
        <p:spPr/>
        <p:txBody>
          <a:bodyPr/>
          <a:lstStyle/>
          <a:p>
            <a:fld id="{D8BC88C4-213F-4D14-85A7-29C724D84074}" type="datetime1">
              <a:rPr lang="en-AU" smtClean="0"/>
              <a:t>1/06/2022</a:t>
            </a:fld>
            <a:endParaRPr lang="en-AU" dirty="0"/>
          </a:p>
        </p:txBody>
      </p:sp>
      <p:sp>
        <p:nvSpPr>
          <p:cNvPr id="9" name="Footer Placeholder 8"/>
          <p:cNvSpPr>
            <a:spLocks noGrp="1"/>
          </p:cNvSpPr>
          <p:nvPr>
            <p:ph type="ftr" sz="quarter" idx="15"/>
          </p:nvPr>
        </p:nvSpPr>
        <p:spPr/>
        <p:txBody>
          <a:bodyPr/>
          <a:lstStyle/>
          <a:p>
            <a:r>
              <a:rPr lang="en-GB"/>
              <a:t>INSERT FACULTY NAME IN FOOTER</a:t>
            </a:r>
            <a:endParaRPr lang="en-AU" dirty="0"/>
          </a:p>
        </p:txBody>
      </p:sp>
      <p:sp>
        <p:nvSpPr>
          <p:cNvPr id="10" name="Slide Number Placeholder 9"/>
          <p:cNvSpPr>
            <a:spLocks noGrp="1"/>
          </p:cNvSpPr>
          <p:nvPr>
            <p:ph type="sldNum" sz="quarter" idx="16"/>
          </p:nvPr>
        </p:nvSpPr>
        <p:spPr/>
        <p:txBody>
          <a:bodyPr/>
          <a:lstStyle/>
          <a:p>
            <a:fld id="{1DEBBDC7-4A1B-43E6-8DA6-58148E08E8A6}" type="slidenum">
              <a:rPr lang="en-AU" smtClean="0"/>
              <a:pPr/>
              <a:t>‹#›</a:t>
            </a:fld>
            <a:endParaRPr lang="en-AU" dirty="0"/>
          </a:p>
        </p:txBody>
      </p:sp>
      <p:sp>
        <p:nvSpPr>
          <p:cNvPr id="15" name="Content Placeholder 12"/>
          <p:cNvSpPr>
            <a:spLocks noGrp="1"/>
          </p:cNvSpPr>
          <p:nvPr>
            <p:ph sz="quarter" idx="19" hasCustomPrompt="1"/>
          </p:nvPr>
        </p:nvSpPr>
        <p:spPr>
          <a:xfrm>
            <a:off x="7536161" y="3935478"/>
            <a:ext cx="3935123" cy="2013811"/>
          </a:xfrm>
          <a:solidFill>
            <a:schemeClr val="accent6"/>
          </a:solidFill>
        </p:spPr>
        <p:txBody>
          <a:bodyPr/>
          <a:lstStyle>
            <a:lvl1pPr marL="0" indent="0" algn="ctr">
              <a:buNone/>
              <a:defRPr sz="1200"/>
            </a:lvl1pPr>
            <a:lvl2pPr>
              <a:defRPr sz="1200"/>
            </a:lvl2pPr>
            <a:lvl3pPr>
              <a:defRPr sz="1200"/>
            </a:lvl3pPr>
            <a:lvl4pPr>
              <a:defRPr sz="1200"/>
            </a:lvl4pPr>
            <a:lvl5pPr>
              <a:defRPr sz="1200"/>
            </a:lvl5pPr>
          </a:lstStyle>
          <a:p>
            <a:pPr lvl="0"/>
            <a:r>
              <a:rPr lang="en-US" dirty="0"/>
              <a:t>Click icon to add table, chart or diagram</a:t>
            </a:r>
          </a:p>
        </p:txBody>
      </p:sp>
      <p:sp>
        <p:nvSpPr>
          <p:cNvPr id="11" name="Content Placeholder 12"/>
          <p:cNvSpPr>
            <a:spLocks noGrp="1"/>
          </p:cNvSpPr>
          <p:nvPr>
            <p:ph sz="quarter" idx="20" hasCustomPrompt="1"/>
          </p:nvPr>
        </p:nvSpPr>
        <p:spPr>
          <a:xfrm>
            <a:off x="1199456" y="459571"/>
            <a:ext cx="6163200" cy="5489717"/>
          </a:xfrm>
          <a:solidFill>
            <a:schemeClr val="accent6"/>
          </a:solidFill>
        </p:spPr>
        <p:txBody>
          <a:bodyPr/>
          <a:lstStyle>
            <a:lvl1pPr marL="0" indent="0" algn="ctr">
              <a:buNone/>
              <a:defRPr sz="1200"/>
            </a:lvl1pPr>
            <a:lvl2pPr>
              <a:defRPr sz="1200"/>
            </a:lvl2pPr>
            <a:lvl3pPr>
              <a:defRPr sz="1200"/>
            </a:lvl3pPr>
            <a:lvl4pPr>
              <a:defRPr sz="1200"/>
            </a:lvl4pPr>
            <a:lvl5pPr>
              <a:defRPr sz="1200"/>
            </a:lvl5pPr>
          </a:lstStyle>
          <a:p>
            <a:pPr lvl="0"/>
            <a:r>
              <a:rPr lang="en-US" dirty="0"/>
              <a:t>Click icon to add table, chart or diagram</a:t>
            </a:r>
          </a:p>
        </p:txBody>
      </p:sp>
      <p:sp>
        <p:nvSpPr>
          <p:cNvPr id="4" name="Content Placeholder 3"/>
          <p:cNvSpPr>
            <a:spLocks noGrp="1"/>
          </p:cNvSpPr>
          <p:nvPr>
            <p:ph sz="quarter" idx="21" hasCustomPrompt="1"/>
          </p:nvPr>
        </p:nvSpPr>
        <p:spPr>
          <a:xfrm>
            <a:off x="7536160" y="1440000"/>
            <a:ext cx="3936000" cy="2365674"/>
          </a:xfrm>
        </p:spPr>
        <p:txBody>
          <a:bodyPr/>
          <a:lstStyle>
            <a:lvl1pPr>
              <a:defRPr/>
            </a:lvl1pPr>
          </a:lstStyle>
          <a:p>
            <a:pPr lvl="0"/>
            <a:r>
              <a:rPr lang="en-US" dirty="0"/>
              <a:t>Optional text goes here</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pic>
        <p:nvPicPr>
          <p:cNvPr id="12" name="Picture 11" descr="C:\Users\trudis0\Desktop\UTAS_IMAS Logo_RGB_v2.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6" y="6021288"/>
            <a:ext cx="3708400" cy="351790"/>
          </a:xfrm>
          <a:prstGeom prst="rect">
            <a:avLst/>
          </a:prstGeom>
          <a:noFill/>
          <a:ln>
            <a:noFill/>
          </a:ln>
        </p:spPr>
      </p:pic>
      <p:pic>
        <p:nvPicPr>
          <p:cNvPr id="13" name="Picture 12" descr="C:\Users\trudis0\Desktop\UTAS_IMAS Logo_RGB_v2.png"/>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99456" y="6021288"/>
            <a:ext cx="3708400" cy="351790"/>
          </a:xfrm>
          <a:prstGeom prst="rect">
            <a:avLst/>
          </a:prstGeom>
          <a:noFill/>
          <a:ln>
            <a:noFill/>
          </a:ln>
        </p:spPr>
      </p:pic>
    </p:spTree>
    <p:extLst>
      <p:ext uri="{BB962C8B-B14F-4D97-AF65-F5344CB8AC3E}">
        <p14:creationId xmlns:p14="http://schemas.microsoft.com/office/powerpoint/2010/main" val="332672024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One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00000" y="539999"/>
            <a:ext cx="10272000" cy="720000"/>
          </a:xfrm>
        </p:spPr>
        <p:txBody>
          <a:bodyPr/>
          <a:lstStyle>
            <a:lvl1pPr>
              <a:lnSpc>
                <a:spcPts val="2400"/>
              </a:lnSpc>
              <a:defRPr sz="2400"/>
            </a:lvl1pPr>
          </a:lstStyle>
          <a:p>
            <a:r>
              <a:rPr lang="en-AU" noProof="0" dirty="0"/>
              <a:t>Click to add heading</a:t>
            </a:r>
          </a:p>
        </p:txBody>
      </p:sp>
      <p:sp>
        <p:nvSpPr>
          <p:cNvPr id="7" name="Date Placeholder 6"/>
          <p:cNvSpPr>
            <a:spLocks noGrp="1"/>
          </p:cNvSpPr>
          <p:nvPr>
            <p:ph type="dt" sz="half" idx="14"/>
          </p:nvPr>
        </p:nvSpPr>
        <p:spPr/>
        <p:txBody>
          <a:bodyPr/>
          <a:lstStyle/>
          <a:p>
            <a:fld id="{D9017719-728E-4E89-80CF-D488048E4C24}" type="datetime1">
              <a:rPr lang="en-AU" smtClean="0"/>
              <a:t>1/06/2022</a:t>
            </a:fld>
            <a:endParaRPr lang="en-AU" dirty="0"/>
          </a:p>
        </p:txBody>
      </p:sp>
      <p:sp>
        <p:nvSpPr>
          <p:cNvPr id="9" name="Footer Placeholder 8"/>
          <p:cNvSpPr>
            <a:spLocks noGrp="1"/>
          </p:cNvSpPr>
          <p:nvPr>
            <p:ph type="ftr" sz="quarter" idx="15"/>
          </p:nvPr>
        </p:nvSpPr>
        <p:spPr/>
        <p:txBody>
          <a:bodyPr/>
          <a:lstStyle/>
          <a:p>
            <a:r>
              <a:rPr lang="en-GB"/>
              <a:t>INSERT FACULTY NAME IN FOOTER</a:t>
            </a:r>
            <a:endParaRPr lang="en-AU" dirty="0"/>
          </a:p>
        </p:txBody>
      </p:sp>
      <p:sp>
        <p:nvSpPr>
          <p:cNvPr id="10" name="Slide Number Placeholder 9"/>
          <p:cNvSpPr>
            <a:spLocks noGrp="1"/>
          </p:cNvSpPr>
          <p:nvPr>
            <p:ph type="sldNum" sz="quarter" idx="16"/>
          </p:nvPr>
        </p:nvSpPr>
        <p:spPr/>
        <p:txBody>
          <a:bodyPr/>
          <a:lstStyle/>
          <a:p>
            <a:fld id="{1DEBBDC7-4A1B-43E6-8DA6-58148E08E8A6}" type="slidenum">
              <a:rPr lang="en-AU" smtClean="0"/>
              <a:pPr/>
              <a:t>‹#›</a:t>
            </a:fld>
            <a:endParaRPr lang="en-AU" dirty="0"/>
          </a:p>
        </p:txBody>
      </p:sp>
      <p:sp>
        <p:nvSpPr>
          <p:cNvPr id="8" name="Picture Placeholder 4"/>
          <p:cNvSpPr>
            <a:spLocks noGrp="1"/>
          </p:cNvSpPr>
          <p:nvPr>
            <p:ph type="pic" sz="quarter" idx="20"/>
          </p:nvPr>
        </p:nvSpPr>
        <p:spPr>
          <a:xfrm>
            <a:off x="1200000" y="1440170"/>
            <a:ext cx="10272000" cy="4509110"/>
          </a:xfrm>
          <a:solidFill>
            <a:schemeClr val="bg1">
              <a:lumMod val="75000"/>
            </a:schemeClr>
          </a:solidFill>
        </p:spPr>
        <p:txBody>
          <a:bodyPr/>
          <a:lstStyle>
            <a:lvl1pPr marL="0" indent="0" algn="ctr">
              <a:buNone/>
              <a:defRPr sz="1200" baseline="0"/>
            </a:lvl1pPr>
          </a:lstStyle>
          <a:p>
            <a:r>
              <a:rPr lang="en-AU"/>
              <a:t>Drag picture to placeholder or click icon to add</a:t>
            </a:r>
            <a:endParaRPr lang="en-AU" dirty="0"/>
          </a:p>
        </p:txBody>
      </p:sp>
      <p:pic>
        <p:nvPicPr>
          <p:cNvPr id="11" name="Picture 10" descr="C:\Users\trudis0\Desktop\UTAS_IMAS Logo_RGB_v2.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6" y="6021288"/>
            <a:ext cx="3708400" cy="351790"/>
          </a:xfrm>
          <a:prstGeom prst="rect">
            <a:avLst/>
          </a:prstGeom>
          <a:noFill/>
          <a:ln>
            <a:noFill/>
          </a:ln>
        </p:spPr>
      </p:pic>
      <p:pic>
        <p:nvPicPr>
          <p:cNvPr id="12" name="Picture 11" descr="C:\Users\trudis0\Desktop\UTAS_IMAS Logo_RGB_v2.png"/>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99456" y="6021288"/>
            <a:ext cx="3708400" cy="351790"/>
          </a:xfrm>
          <a:prstGeom prst="rect">
            <a:avLst/>
          </a:prstGeom>
          <a:noFill/>
          <a:ln>
            <a:noFill/>
          </a:ln>
        </p:spPr>
      </p:pic>
    </p:spTree>
    <p:extLst>
      <p:ext uri="{BB962C8B-B14F-4D97-AF65-F5344CB8AC3E}">
        <p14:creationId xmlns:p14="http://schemas.microsoft.com/office/powerpoint/2010/main" val="247721568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wo Pictur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00000" y="540000"/>
            <a:ext cx="4800000" cy="720000"/>
          </a:xfrm>
        </p:spPr>
        <p:txBody>
          <a:bodyPr/>
          <a:lstStyle>
            <a:lvl1pPr>
              <a:defRPr/>
            </a:lvl1pPr>
          </a:lstStyle>
          <a:p>
            <a:r>
              <a:rPr lang="en-AU" noProof="0" dirty="0"/>
              <a:t>Click to add heading</a:t>
            </a:r>
          </a:p>
        </p:txBody>
      </p:sp>
      <p:sp>
        <p:nvSpPr>
          <p:cNvPr id="3" name="Content Placeholder 2"/>
          <p:cNvSpPr>
            <a:spLocks noGrp="1"/>
          </p:cNvSpPr>
          <p:nvPr>
            <p:ph idx="1" hasCustomPrompt="1"/>
          </p:nvPr>
        </p:nvSpPr>
        <p:spPr>
          <a:xfrm>
            <a:off x="1200000" y="1440000"/>
            <a:ext cx="4800000" cy="4509280"/>
          </a:xfrm>
        </p:spPr>
        <p:txBody>
          <a:bodyPr vert="horz" lIns="0" tIns="0" rIns="0" bIns="0" rtlCol="0">
            <a:noAutofit/>
          </a:bodyPr>
          <a:lstStyle>
            <a:lvl1pPr>
              <a:defRPr lang="en-AU" noProof="0" dirty="0" smtClean="0"/>
            </a:lvl1pPr>
            <a:lvl2pPr>
              <a:defRPr lang="en-AU" noProof="0" dirty="0" smtClean="0"/>
            </a:lvl2pPr>
            <a:lvl3pPr>
              <a:defRPr lang="en-AU" noProof="0" dirty="0" smtClean="0"/>
            </a:lvl3pPr>
            <a:lvl4pPr>
              <a:defRPr lang="en-AU" noProof="0" dirty="0" smtClean="0"/>
            </a:lvl4pPr>
            <a:lvl5pPr>
              <a:defRPr lang="en-AU" noProof="0" dirty="0"/>
            </a:lvl5pPr>
          </a:lstStyle>
          <a:p>
            <a:pPr lvl="0">
              <a:lnSpc>
                <a:spcPct val="100000"/>
              </a:lnSpc>
            </a:pPr>
            <a:r>
              <a:rPr lang="en-AU" noProof="0" dirty="0"/>
              <a:t>Click to add text</a:t>
            </a:r>
          </a:p>
          <a:p>
            <a:pPr lvl="1">
              <a:lnSpc>
                <a:spcPct val="100000"/>
              </a:lnSpc>
            </a:pPr>
            <a:r>
              <a:rPr lang="en-AU" noProof="0" dirty="0"/>
              <a:t>Second level</a:t>
            </a:r>
          </a:p>
          <a:p>
            <a:pPr lvl="2">
              <a:lnSpc>
                <a:spcPct val="100000"/>
              </a:lnSpc>
            </a:pPr>
            <a:r>
              <a:rPr lang="en-AU" noProof="0" dirty="0"/>
              <a:t>Third level</a:t>
            </a:r>
          </a:p>
          <a:p>
            <a:pPr lvl="3">
              <a:lnSpc>
                <a:spcPct val="100000"/>
              </a:lnSpc>
            </a:pPr>
            <a:r>
              <a:rPr lang="en-AU" noProof="0" dirty="0"/>
              <a:t>Fourth level</a:t>
            </a:r>
          </a:p>
          <a:p>
            <a:pPr lvl="4">
              <a:lnSpc>
                <a:spcPct val="100000"/>
              </a:lnSpc>
            </a:pPr>
            <a:r>
              <a:rPr lang="en-AU" noProof="0" dirty="0"/>
              <a:t>Fifth level</a:t>
            </a:r>
          </a:p>
        </p:txBody>
      </p:sp>
      <p:sp>
        <p:nvSpPr>
          <p:cNvPr id="7" name="Date Placeholder 6"/>
          <p:cNvSpPr>
            <a:spLocks noGrp="1"/>
          </p:cNvSpPr>
          <p:nvPr>
            <p:ph type="dt" sz="half" idx="14"/>
          </p:nvPr>
        </p:nvSpPr>
        <p:spPr/>
        <p:txBody>
          <a:bodyPr/>
          <a:lstStyle/>
          <a:p>
            <a:fld id="{635CFA8F-5B2F-4E80-A477-647EE2B20D86}" type="datetime1">
              <a:rPr lang="en-AU" smtClean="0"/>
              <a:t>1/06/2022</a:t>
            </a:fld>
            <a:endParaRPr lang="en-AU" dirty="0"/>
          </a:p>
        </p:txBody>
      </p:sp>
      <p:sp>
        <p:nvSpPr>
          <p:cNvPr id="9" name="Footer Placeholder 8"/>
          <p:cNvSpPr>
            <a:spLocks noGrp="1"/>
          </p:cNvSpPr>
          <p:nvPr>
            <p:ph type="ftr" sz="quarter" idx="15"/>
          </p:nvPr>
        </p:nvSpPr>
        <p:spPr/>
        <p:txBody>
          <a:bodyPr/>
          <a:lstStyle/>
          <a:p>
            <a:r>
              <a:rPr lang="en-GB"/>
              <a:t>INSERT FACULTY NAME IN FOOTER</a:t>
            </a:r>
            <a:endParaRPr lang="en-AU" dirty="0"/>
          </a:p>
        </p:txBody>
      </p:sp>
      <p:sp>
        <p:nvSpPr>
          <p:cNvPr id="10" name="Slide Number Placeholder 9"/>
          <p:cNvSpPr>
            <a:spLocks noGrp="1"/>
          </p:cNvSpPr>
          <p:nvPr>
            <p:ph type="sldNum" sz="quarter" idx="16"/>
          </p:nvPr>
        </p:nvSpPr>
        <p:spPr/>
        <p:txBody>
          <a:bodyPr/>
          <a:lstStyle/>
          <a:p>
            <a:fld id="{1DEBBDC7-4A1B-43E6-8DA6-58148E08E8A6}" type="slidenum">
              <a:rPr lang="en-AU" smtClean="0"/>
              <a:pPr/>
              <a:t>‹#›</a:t>
            </a:fld>
            <a:endParaRPr lang="en-AU" dirty="0"/>
          </a:p>
        </p:txBody>
      </p:sp>
      <p:sp>
        <p:nvSpPr>
          <p:cNvPr id="5" name="Picture Placeholder 4"/>
          <p:cNvSpPr>
            <a:spLocks noGrp="1"/>
          </p:cNvSpPr>
          <p:nvPr>
            <p:ph type="pic" sz="quarter" idx="20"/>
          </p:nvPr>
        </p:nvSpPr>
        <p:spPr>
          <a:xfrm>
            <a:off x="6335283" y="540001"/>
            <a:ext cx="5136000" cy="2739429"/>
          </a:xfrm>
          <a:solidFill>
            <a:schemeClr val="bg1">
              <a:lumMod val="75000"/>
            </a:schemeClr>
          </a:solidFill>
        </p:spPr>
        <p:txBody>
          <a:bodyPr/>
          <a:lstStyle>
            <a:lvl1pPr marL="0" indent="0" algn="ctr">
              <a:buNone/>
              <a:defRPr sz="1200" baseline="0"/>
            </a:lvl1pPr>
          </a:lstStyle>
          <a:p>
            <a:r>
              <a:rPr lang="en-AU"/>
              <a:t>Drag picture to placeholder or click icon to add</a:t>
            </a:r>
            <a:endParaRPr lang="en-AU" dirty="0"/>
          </a:p>
        </p:txBody>
      </p:sp>
      <p:sp>
        <p:nvSpPr>
          <p:cNvPr id="11" name="Picture Placeholder 4"/>
          <p:cNvSpPr>
            <a:spLocks noGrp="1"/>
          </p:cNvSpPr>
          <p:nvPr>
            <p:ph type="pic" sz="quarter" idx="21"/>
          </p:nvPr>
        </p:nvSpPr>
        <p:spPr>
          <a:xfrm>
            <a:off x="6335283" y="3390172"/>
            <a:ext cx="5136000" cy="2559117"/>
          </a:xfrm>
          <a:solidFill>
            <a:schemeClr val="bg1">
              <a:lumMod val="75000"/>
            </a:schemeClr>
          </a:solidFill>
        </p:spPr>
        <p:txBody>
          <a:bodyPr/>
          <a:lstStyle>
            <a:lvl1pPr marL="0" indent="0" algn="ctr">
              <a:buNone/>
              <a:defRPr sz="1200"/>
            </a:lvl1pPr>
          </a:lstStyle>
          <a:p>
            <a:r>
              <a:rPr lang="en-AU"/>
              <a:t>Drag picture to placeholder or click icon to add</a:t>
            </a:r>
            <a:endParaRPr lang="en-AU" dirty="0"/>
          </a:p>
        </p:txBody>
      </p:sp>
      <p:pic>
        <p:nvPicPr>
          <p:cNvPr id="12" name="Picture 11" descr="C:\Users\trudis0\Desktop\UTAS_IMAS Logo_RGB_v2.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6" y="6021288"/>
            <a:ext cx="3708400" cy="351790"/>
          </a:xfrm>
          <a:prstGeom prst="rect">
            <a:avLst/>
          </a:prstGeom>
          <a:noFill/>
          <a:ln>
            <a:noFill/>
          </a:ln>
        </p:spPr>
      </p:pic>
      <p:pic>
        <p:nvPicPr>
          <p:cNvPr id="13" name="Picture 12" descr="C:\Users\trudis0\Desktop\UTAS_IMAS Logo_RGB_v2.png"/>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99456" y="6021288"/>
            <a:ext cx="3708400" cy="351790"/>
          </a:xfrm>
          <a:prstGeom prst="rect">
            <a:avLst/>
          </a:prstGeom>
          <a:noFill/>
          <a:ln>
            <a:noFill/>
          </a:ln>
        </p:spPr>
      </p:pic>
    </p:spTree>
    <p:extLst>
      <p:ext uri="{BB962C8B-B14F-4D97-AF65-F5344CB8AC3E}">
        <p14:creationId xmlns:p14="http://schemas.microsoft.com/office/powerpoint/2010/main" val="370848394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Picture + Key Message">
    <p:spTree>
      <p:nvGrpSpPr>
        <p:cNvPr id="1" name=""/>
        <p:cNvGrpSpPr/>
        <p:nvPr/>
      </p:nvGrpSpPr>
      <p:grpSpPr>
        <a:xfrm>
          <a:off x="0" y="0"/>
          <a:ext cx="0" cy="0"/>
          <a:chOff x="0" y="0"/>
          <a:chExt cx="0" cy="0"/>
        </a:xfrm>
      </p:grpSpPr>
      <p:sp>
        <p:nvSpPr>
          <p:cNvPr id="8" name="Picture Placeholder 7"/>
          <p:cNvSpPr>
            <a:spLocks noGrp="1"/>
          </p:cNvSpPr>
          <p:nvPr>
            <p:ph type="pic" sz="quarter" idx="23"/>
          </p:nvPr>
        </p:nvSpPr>
        <p:spPr>
          <a:xfrm>
            <a:off x="7536160" y="3933056"/>
            <a:ext cx="3936000" cy="2016224"/>
          </a:xfrm>
          <a:solidFill>
            <a:schemeClr val="bg1">
              <a:lumMod val="75000"/>
            </a:schemeClr>
          </a:solidFill>
        </p:spPr>
        <p:txBody>
          <a:bodyPr/>
          <a:lstStyle>
            <a:lvl1pPr marL="0" indent="0" algn="ctr">
              <a:buNone/>
              <a:defRPr sz="1200"/>
            </a:lvl1pPr>
          </a:lstStyle>
          <a:p>
            <a:r>
              <a:rPr lang="en-AU"/>
              <a:t>Drag picture to placeholder or click icon to add</a:t>
            </a:r>
            <a:endParaRPr lang="en-AU" dirty="0"/>
          </a:p>
        </p:txBody>
      </p:sp>
      <p:sp>
        <p:nvSpPr>
          <p:cNvPr id="5" name="Picture Placeholder 4"/>
          <p:cNvSpPr>
            <a:spLocks noGrp="1"/>
          </p:cNvSpPr>
          <p:nvPr>
            <p:ph type="pic" sz="quarter" idx="22"/>
          </p:nvPr>
        </p:nvSpPr>
        <p:spPr>
          <a:xfrm>
            <a:off x="1199999" y="540000"/>
            <a:ext cx="6163200" cy="5409280"/>
          </a:xfrm>
          <a:solidFill>
            <a:schemeClr val="bg1">
              <a:lumMod val="75000"/>
            </a:schemeClr>
          </a:solidFill>
        </p:spPr>
        <p:txBody>
          <a:bodyPr/>
          <a:lstStyle>
            <a:lvl1pPr marL="0" indent="0" algn="ctr">
              <a:buNone/>
              <a:defRPr sz="1200"/>
            </a:lvl1pPr>
          </a:lstStyle>
          <a:p>
            <a:r>
              <a:rPr lang="en-AU"/>
              <a:t>Drag picture to placeholder or click icon to add</a:t>
            </a:r>
            <a:endParaRPr lang="en-AU" dirty="0"/>
          </a:p>
        </p:txBody>
      </p:sp>
      <p:sp>
        <p:nvSpPr>
          <p:cNvPr id="2" name="Title 1"/>
          <p:cNvSpPr>
            <a:spLocks noGrp="1"/>
          </p:cNvSpPr>
          <p:nvPr>
            <p:ph type="title" hasCustomPrompt="1"/>
          </p:nvPr>
        </p:nvSpPr>
        <p:spPr>
          <a:xfrm>
            <a:off x="7536160" y="540000"/>
            <a:ext cx="3936000" cy="3249040"/>
          </a:xfrm>
        </p:spPr>
        <p:txBody>
          <a:bodyPr/>
          <a:lstStyle>
            <a:lvl1pPr>
              <a:lnSpc>
                <a:spcPts val="2400"/>
              </a:lnSpc>
              <a:defRPr sz="2400"/>
            </a:lvl1pPr>
          </a:lstStyle>
          <a:p>
            <a:r>
              <a:rPr lang="en-AU" noProof="0" dirty="0"/>
              <a:t>Click to add key message</a:t>
            </a:r>
          </a:p>
        </p:txBody>
      </p:sp>
      <p:sp>
        <p:nvSpPr>
          <p:cNvPr id="7" name="Date Placeholder 6"/>
          <p:cNvSpPr>
            <a:spLocks noGrp="1"/>
          </p:cNvSpPr>
          <p:nvPr>
            <p:ph type="dt" sz="half" idx="14"/>
          </p:nvPr>
        </p:nvSpPr>
        <p:spPr/>
        <p:txBody>
          <a:bodyPr/>
          <a:lstStyle/>
          <a:p>
            <a:fld id="{8C596688-38AD-4E2B-8FCA-5655434545FB}" type="datetime1">
              <a:rPr lang="en-AU" smtClean="0"/>
              <a:t>1/06/2022</a:t>
            </a:fld>
            <a:endParaRPr lang="en-AU" dirty="0"/>
          </a:p>
        </p:txBody>
      </p:sp>
      <p:sp>
        <p:nvSpPr>
          <p:cNvPr id="9" name="Footer Placeholder 8"/>
          <p:cNvSpPr>
            <a:spLocks noGrp="1"/>
          </p:cNvSpPr>
          <p:nvPr>
            <p:ph type="ftr" sz="quarter" idx="15"/>
          </p:nvPr>
        </p:nvSpPr>
        <p:spPr/>
        <p:txBody>
          <a:bodyPr/>
          <a:lstStyle/>
          <a:p>
            <a:r>
              <a:rPr lang="en-GB"/>
              <a:t>INSERT FACULTY NAME IN FOOTER</a:t>
            </a:r>
            <a:endParaRPr lang="en-AU" dirty="0"/>
          </a:p>
        </p:txBody>
      </p:sp>
      <p:sp>
        <p:nvSpPr>
          <p:cNvPr id="10" name="Slide Number Placeholder 9"/>
          <p:cNvSpPr>
            <a:spLocks noGrp="1"/>
          </p:cNvSpPr>
          <p:nvPr>
            <p:ph type="sldNum" sz="quarter" idx="16"/>
          </p:nvPr>
        </p:nvSpPr>
        <p:spPr/>
        <p:txBody>
          <a:bodyPr/>
          <a:lstStyle/>
          <a:p>
            <a:fld id="{1DEBBDC7-4A1B-43E6-8DA6-58148E08E8A6}" type="slidenum">
              <a:rPr lang="en-AU" smtClean="0"/>
              <a:pPr/>
              <a:t>‹#›</a:t>
            </a:fld>
            <a:endParaRPr lang="en-AU" dirty="0"/>
          </a:p>
        </p:txBody>
      </p:sp>
      <p:sp>
        <p:nvSpPr>
          <p:cNvPr id="4" name="Content Placeholder 3"/>
          <p:cNvSpPr>
            <a:spLocks noGrp="1"/>
          </p:cNvSpPr>
          <p:nvPr>
            <p:ph sz="quarter" idx="21" hasCustomPrompt="1"/>
          </p:nvPr>
        </p:nvSpPr>
        <p:spPr>
          <a:xfrm>
            <a:off x="7536160" y="1440000"/>
            <a:ext cx="3936000" cy="2365674"/>
          </a:xfrm>
        </p:spPr>
        <p:txBody>
          <a:bodyPr/>
          <a:lstStyle>
            <a:lvl1pPr>
              <a:defRPr/>
            </a:lvl1pPr>
          </a:lstStyle>
          <a:p>
            <a:pPr lvl="0"/>
            <a:r>
              <a:rPr lang="en-US" dirty="0"/>
              <a:t>Optional text goes here</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pic>
        <p:nvPicPr>
          <p:cNvPr id="11" name="Picture 10" descr="C:\Users\trudis0\Desktop\UTAS_IMAS Logo_RGB_v2.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6" y="6021288"/>
            <a:ext cx="3708400" cy="351790"/>
          </a:xfrm>
          <a:prstGeom prst="rect">
            <a:avLst/>
          </a:prstGeom>
          <a:noFill/>
          <a:ln>
            <a:noFill/>
          </a:ln>
        </p:spPr>
      </p:pic>
      <p:pic>
        <p:nvPicPr>
          <p:cNvPr id="12" name="Picture 11" descr="C:\Users\trudis0\Desktop\UTAS_IMAS Logo_RGB_v2.png"/>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99456" y="6021288"/>
            <a:ext cx="3708400" cy="351790"/>
          </a:xfrm>
          <a:prstGeom prst="rect">
            <a:avLst/>
          </a:prstGeom>
          <a:noFill/>
          <a:ln>
            <a:noFill/>
          </a:ln>
        </p:spPr>
      </p:pic>
    </p:spTree>
    <p:extLst>
      <p:ext uri="{BB962C8B-B14F-4D97-AF65-F5344CB8AC3E}">
        <p14:creationId xmlns:p14="http://schemas.microsoft.com/office/powerpoint/2010/main" val="256361109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99456" y="540000"/>
            <a:ext cx="10272000" cy="720000"/>
          </a:xfrm>
        </p:spPr>
        <p:txBody>
          <a:bodyPr/>
          <a:lstStyle>
            <a:lvl1pPr>
              <a:defRPr/>
            </a:lvl1pPr>
          </a:lstStyle>
          <a:p>
            <a:r>
              <a:rPr lang="en-AU" noProof="0" dirty="0"/>
              <a:t>Click to add heading</a:t>
            </a:r>
          </a:p>
        </p:txBody>
      </p:sp>
      <p:sp>
        <p:nvSpPr>
          <p:cNvPr id="7" name="Date Placeholder 6"/>
          <p:cNvSpPr>
            <a:spLocks noGrp="1"/>
          </p:cNvSpPr>
          <p:nvPr>
            <p:ph type="dt" sz="half" idx="10"/>
          </p:nvPr>
        </p:nvSpPr>
        <p:spPr/>
        <p:txBody>
          <a:bodyPr/>
          <a:lstStyle/>
          <a:p>
            <a:fld id="{86B1A661-C1C7-4817-9AA4-05E9F139B68B}" type="datetime1">
              <a:rPr lang="en-AU" smtClean="0"/>
              <a:t>1/06/2022</a:t>
            </a:fld>
            <a:endParaRPr lang="en-AU" dirty="0"/>
          </a:p>
        </p:txBody>
      </p:sp>
      <p:sp>
        <p:nvSpPr>
          <p:cNvPr id="8" name="Footer Placeholder 7"/>
          <p:cNvSpPr>
            <a:spLocks noGrp="1"/>
          </p:cNvSpPr>
          <p:nvPr>
            <p:ph type="ftr" sz="quarter" idx="11"/>
          </p:nvPr>
        </p:nvSpPr>
        <p:spPr/>
        <p:txBody>
          <a:bodyPr/>
          <a:lstStyle/>
          <a:p>
            <a:r>
              <a:rPr lang="en-GB"/>
              <a:t>INSERT FACULTY NAME IN FOOTER</a:t>
            </a:r>
            <a:endParaRPr lang="en-AU" dirty="0"/>
          </a:p>
        </p:txBody>
      </p:sp>
      <p:sp>
        <p:nvSpPr>
          <p:cNvPr id="9" name="Slide Number Placeholder 8"/>
          <p:cNvSpPr>
            <a:spLocks noGrp="1"/>
          </p:cNvSpPr>
          <p:nvPr>
            <p:ph type="sldNum" sz="quarter" idx="12"/>
          </p:nvPr>
        </p:nvSpPr>
        <p:spPr/>
        <p:txBody>
          <a:bodyPr/>
          <a:lstStyle/>
          <a:p>
            <a:fld id="{1DEBBDC7-4A1B-43E6-8DA6-58148E08E8A6}" type="slidenum">
              <a:rPr lang="en-AU" smtClean="0"/>
              <a:pPr/>
              <a:t>‹#›</a:t>
            </a:fld>
            <a:endParaRPr lang="en-AU" dirty="0"/>
          </a:p>
        </p:txBody>
      </p:sp>
      <p:pic>
        <p:nvPicPr>
          <p:cNvPr id="6" name="Picture 5" descr="C:\Users\trudis0\Desktop\UTAS_IMAS Logo_RGB_v2.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6" y="6021288"/>
            <a:ext cx="3708400" cy="351790"/>
          </a:xfrm>
          <a:prstGeom prst="rect">
            <a:avLst/>
          </a:prstGeom>
          <a:noFill/>
          <a:ln>
            <a:noFill/>
          </a:ln>
        </p:spPr>
      </p:pic>
      <p:pic>
        <p:nvPicPr>
          <p:cNvPr id="10" name="Picture 9" descr="C:\Users\trudis0\Desktop\UTAS_IMAS Logo_RGB_v2.png"/>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99456" y="6021288"/>
            <a:ext cx="3708400" cy="351790"/>
          </a:xfrm>
          <a:prstGeom prst="rect">
            <a:avLst/>
          </a:prstGeom>
          <a:noFill/>
          <a:ln>
            <a:noFill/>
          </a:ln>
        </p:spPr>
      </p:pic>
    </p:spTree>
    <p:extLst>
      <p:ext uri="{BB962C8B-B14F-4D97-AF65-F5344CB8AC3E}">
        <p14:creationId xmlns:p14="http://schemas.microsoft.com/office/powerpoint/2010/main" val="429394126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15BB3C-8D8E-492F-97C7-095B2732FE6B}" type="datetime1">
              <a:rPr lang="en-AU" smtClean="0"/>
              <a:t>1/06/2022</a:t>
            </a:fld>
            <a:endParaRPr lang="en-AU"/>
          </a:p>
        </p:txBody>
      </p:sp>
      <p:sp>
        <p:nvSpPr>
          <p:cNvPr id="3" name="Footer Placeholder 2"/>
          <p:cNvSpPr>
            <a:spLocks noGrp="1"/>
          </p:cNvSpPr>
          <p:nvPr>
            <p:ph type="ftr" sz="quarter" idx="11"/>
          </p:nvPr>
        </p:nvSpPr>
        <p:spPr/>
        <p:txBody>
          <a:bodyPr/>
          <a:lstStyle/>
          <a:p>
            <a:r>
              <a:rPr lang="en-GB"/>
              <a:t>INSERT FACULTY NAME IN FOOTER</a:t>
            </a:r>
            <a:endParaRPr lang="en-AU"/>
          </a:p>
        </p:txBody>
      </p:sp>
      <p:sp>
        <p:nvSpPr>
          <p:cNvPr id="4" name="Slide Number Placeholder 3"/>
          <p:cNvSpPr>
            <a:spLocks noGrp="1"/>
          </p:cNvSpPr>
          <p:nvPr>
            <p:ph type="sldNum" sz="quarter" idx="12"/>
          </p:nvPr>
        </p:nvSpPr>
        <p:spPr/>
        <p:txBody>
          <a:bodyPr/>
          <a:lstStyle/>
          <a:p>
            <a:fld id="{1DEBBDC7-4A1B-43E6-8DA6-58148E08E8A6}" type="slidenum">
              <a:rPr lang="en-AU" smtClean="0"/>
              <a:t>‹#›</a:t>
            </a:fld>
            <a:endParaRPr lang="en-AU"/>
          </a:p>
        </p:txBody>
      </p:sp>
      <p:pic>
        <p:nvPicPr>
          <p:cNvPr id="5" name="Picture 4" descr="C:\Users\trudis0\Desktop\UTAS_IMAS Logo_RGB_v2.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6" y="6021288"/>
            <a:ext cx="3708400" cy="351790"/>
          </a:xfrm>
          <a:prstGeom prst="rect">
            <a:avLst/>
          </a:prstGeom>
          <a:noFill/>
          <a:ln>
            <a:noFill/>
          </a:ln>
        </p:spPr>
      </p:pic>
      <p:pic>
        <p:nvPicPr>
          <p:cNvPr id="6" name="Picture 5" descr="C:\Users\trudis0\Desktop\UTAS_IMAS Logo_RGB_v2.png"/>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99456" y="6021288"/>
            <a:ext cx="3708400" cy="351790"/>
          </a:xfrm>
          <a:prstGeom prst="rect">
            <a:avLst/>
          </a:prstGeom>
          <a:noFill/>
          <a:ln>
            <a:noFill/>
          </a:ln>
        </p:spPr>
      </p:pic>
    </p:spTree>
    <p:extLst>
      <p:ext uri="{BB962C8B-B14F-4D97-AF65-F5344CB8AC3E}">
        <p14:creationId xmlns:p14="http://schemas.microsoft.com/office/powerpoint/2010/main" val="71202592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13_Title or Divid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59565" y="358195"/>
            <a:ext cx="7872875" cy="876725"/>
          </a:xfrm>
        </p:spPr>
        <p:txBody>
          <a:bodyPr/>
          <a:lstStyle>
            <a:lvl1pPr>
              <a:lnSpc>
                <a:spcPts val="3000"/>
              </a:lnSpc>
              <a:defRPr sz="3000" baseline="0"/>
            </a:lvl1pPr>
          </a:lstStyle>
          <a:p>
            <a:r>
              <a:rPr lang="en-AU" noProof="0" dirty="0"/>
              <a:t>Click To Add Title</a:t>
            </a:r>
          </a:p>
        </p:txBody>
      </p:sp>
      <p:sp>
        <p:nvSpPr>
          <p:cNvPr id="3" name="Subtitle 2"/>
          <p:cNvSpPr>
            <a:spLocks noGrp="1"/>
          </p:cNvSpPr>
          <p:nvPr>
            <p:ph type="subTitle" idx="1" hasCustomPrompt="1"/>
          </p:nvPr>
        </p:nvSpPr>
        <p:spPr>
          <a:xfrm>
            <a:off x="1200354" y="3999333"/>
            <a:ext cx="3515585" cy="1739489"/>
          </a:xfrm>
        </p:spPr>
        <p:txBody>
          <a:bodyPr/>
          <a:lstStyle>
            <a:lvl1pPr marL="0" indent="0" algn="l">
              <a:lnSpc>
                <a:spcPts val="2400"/>
              </a:lnSpc>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4290733506"/>
      </p:ext>
    </p:extLst>
  </p:cSld>
  <p:clrMapOvr>
    <a:masterClrMapping/>
  </p:clrMapOvr>
  <p:hf hdr="0" dt="0"/>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333770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40850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 Key Message">
    <p:spTree>
      <p:nvGrpSpPr>
        <p:cNvPr id="1" name=""/>
        <p:cNvGrpSpPr/>
        <p:nvPr/>
      </p:nvGrpSpPr>
      <p:grpSpPr>
        <a:xfrm>
          <a:off x="0" y="0"/>
          <a:ext cx="0" cy="0"/>
          <a:chOff x="0" y="0"/>
          <a:chExt cx="0" cy="0"/>
        </a:xfrm>
      </p:grpSpPr>
      <p:sp>
        <p:nvSpPr>
          <p:cNvPr id="8" name="Picture Placeholder 7"/>
          <p:cNvSpPr>
            <a:spLocks noGrp="1"/>
          </p:cNvSpPr>
          <p:nvPr>
            <p:ph type="pic" sz="quarter" idx="23"/>
          </p:nvPr>
        </p:nvSpPr>
        <p:spPr>
          <a:xfrm>
            <a:off x="7536160" y="3933056"/>
            <a:ext cx="3936000" cy="2016224"/>
          </a:xfrm>
          <a:solidFill>
            <a:schemeClr val="bg1">
              <a:lumMod val="75000"/>
            </a:schemeClr>
          </a:solidFill>
        </p:spPr>
        <p:txBody>
          <a:bodyPr/>
          <a:lstStyle>
            <a:lvl1pPr marL="0" indent="0" algn="ctr">
              <a:buNone/>
              <a:defRPr sz="1200"/>
            </a:lvl1pPr>
          </a:lstStyle>
          <a:p>
            <a:r>
              <a:rPr lang="en-US"/>
              <a:t>Click icon to add picture</a:t>
            </a:r>
            <a:endParaRPr lang="en-AU" dirty="0"/>
          </a:p>
        </p:txBody>
      </p:sp>
      <p:sp>
        <p:nvSpPr>
          <p:cNvPr id="5" name="Picture Placeholder 4"/>
          <p:cNvSpPr>
            <a:spLocks noGrp="1"/>
          </p:cNvSpPr>
          <p:nvPr>
            <p:ph type="pic" sz="quarter" idx="22"/>
          </p:nvPr>
        </p:nvSpPr>
        <p:spPr>
          <a:xfrm>
            <a:off x="1199999" y="540000"/>
            <a:ext cx="6163200" cy="5409280"/>
          </a:xfrm>
          <a:solidFill>
            <a:schemeClr val="bg1">
              <a:lumMod val="75000"/>
            </a:schemeClr>
          </a:solidFill>
        </p:spPr>
        <p:txBody>
          <a:bodyPr/>
          <a:lstStyle>
            <a:lvl1pPr marL="0" indent="0" algn="ctr">
              <a:buNone/>
              <a:defRPr sz="1200"/>
            </a:lvl1pPr>
          </a:lstStyle>
          <a:p>
            <a:r>
              <a:rPr lang="en-US"/>
              <a:t>Click icon to add picture</a:t>
            </a:r>
            <a:endParaRPr lang="en-AU" dirty="0"/>
          </a:p>
        </p:txBody>
      </p:sp>
      <p:sp>
        <p:nvSpPr>
          <p:cNvPr id="2" name="Title 1"/>
          <p:cNvSpPr>
            <a:spLocks noGrp="1"/>
          </p:cNvSpPr>
          <p:nvPr>
            <p:ph type="title" hasCustomPrompt="1"/>
          </p:nvPr>
        </p:nvSpPr>
        <p:spPr>
          <a:xfrm>
            <a:off x="7536160" y="540000"/>
            <a:ext cx="3936000" cy="3249040"/>
          </a:xfrm>
        </p:spPr>
        <p:txBody>
          <a:bodyPr/>
          <a:lstStyle>
            <a:lvl1pPr>
              <a:lnSpc>
                <a:spcPts val="2400"/>
              </a:lnSpc>
              <a:defRPr sz="2400"/>
            </a:lvl1pPr>
          </a:lstStyle>
          <a:p>
            <a:r>
              <a:rPr lang="en-AU" noProof="0" dirty="0"/>
              <a:t>Click to add key message</a:t>
            </a:r>
          </a:p>
        </p:txBody>
      </p:sp>
      <p:sp>
        <p:nvSpPr>
          <p:cNvPr id="7" name="Date Placeholder 6"/>
          <p:cNvSpPr>
            <a:spLocks noGrp="1"/>
          </p:cNvSpPr>
          <p:nvPr>
            <p:ph type="dt" sz="half" idx="14"/>
          </p:nvPr>
        </p:nvSpPr>
        <p:spPr/>
        <p:txBody>
          <a:bodyPr/>
          <a:lstStyle/>
          <a:p>
            <a:fld id="{8C596688-38AD-4E2B-8FCA-5655434545FB}" type="datetime1">
              <a:rPr lang="en-AU" smtClean="0"/>
              <a:t>1/06/2022</a:t>
            </a:fld>
            <a:endParaRPr lang="en-AU" dirty="0"/>
          </a:p>
        </p:txBody>
      </p:sp>
      <p:sp>
        <p:nvSpPr>
          <p:cNvPr id="9" name="Footer Placeholder 8"/>
          <p:cNvSpPr>
            <a:spLocks noGrp="1"/>
          </p:cNvSpPr>
          <p:nvPr>
            <p:ph type="ftr" sz="quarter" idx="15"/>
          </p:nvPr>
        </p:nvSpPr>
        <p:spPr/>
        <p:txBody>
          <a:bodyPr/>
          <a:lstStyle/>
          <a:p>
            <a:r>
              <a:rPr lang="en-GB" dirty="0"/>
              <a:t>INSTITUTE FOR MARINE AND ANTARCTIC STUDIES</a:t>
            </a:r>
            <a:endParaRPr lang="en-AU" dirty="0"/>
          </a:p>
        </p:txBody>
      </p:sp>
      <p:sp>
        <p:nvSpPr>
          <p:cNvPr id="10" name="Slide Number Placeholder 9"/>
          <p:cNvSpPr>
            <a:spLocks noGrp="1"/>
          </p:cNvSpPr>
          <p:nvPr>
            <p:ph type="sldNum" sz="quarter" idx="16"/>
          </p:nvPr>
        </p:nvSpPr>
        <p:spPr/>
        <p:txBody>
          <a:bodyPr/>
          <a:lstStyle/>
          <a:p>
            <a:fld id="{1DEBBDC7-4A1B-43E6-8DA6-58148E08E8A6}" type="slidenum">
              <a:rPr lang="en-AU" smtClean="0"/>
              <a:pPr/>
              <a:t>‹#›</a:t>
            </a:fld>
            <a:endParaRPr lang="en-AU" dirty="0"/>
          </a:p>
        </p:txBody>
      </p:sp>
      <p:sp>
        <p:nvSpPr>
          <p:cNvPr id="4" name="Content Placeholder 3"/>
          <p:cNvSpPr>
            <a:spLocks noGrp="1"/>
          </p:cNvSpPr>
          <p:nvPr>
            <p:ph sz="quarter" idx="21" hasCustomPrompt="1"/>
          </p:nvPr>
        </p:nvSpPr>
        <p:spPr>
          <a:xfrm>
            <a:off x="7536160" y="1440000"/>
            <a:ext cx="3936000" cy="2365674"/>
          </a:xfrm>
        </p:spPr>
        <p:txBody>
          <a:bodyPr/>
          <a:lstStyle>
            <a:lvl1pPr>
              <a:defRPr/>
            </a:lvl1pPr>
          </a:lstStyle>
          <a:p>
            <a:pPr lvl="0"/>
            <a:r>
              <a:rPr lang="en-US" dirty="0"/>
              <a:t>Optional text goes here</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99457" y="6021288"/>
            <a:ext cx="4320480" cy="362130"/>
          </a:xfrm>
          <a:prstGeom prst="rect">
            <a:avLst/>
          </a:prstGeom>
        </p:spPr>
      </p:pic>
    </p:spTree>
    <p:extLst>
      <p:ext uri="{BB962C8B-B14F-4D97-AF65-F5344CB8AC3E}">
        <p14:creationId xmlns:p14="http://schemas.microsoft.com/office/powerpoint/2010/main" val="134577315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02_Title or Divider">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p:cNvSpPr>
            <a:spLocks noGrp="1"/>
          </p:cNvSpPr>
          <p:nvPr>
            <p:ph type="subTitle" idx="1" hasCustomPrompt="1"/>
          </p:nvPr>
        </p:nvSpPr>
        <p:spPr>
          <a:xfrm>
            <a:off x="1200348" y="3999327"/>
            <a:ext cx="3504000" cy="1739489"/>
          </a:xfrm>
        </p:spPr>
        <p:txBody>
          <a:bodyPr/>
          <a:lstStyle>
            <a:lvl1pPr marL="0" indent="0" algn="l">
              <a:lnSpc>
                <a:spcPts val="2400"/>
              </a:lnSpc>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noProof="0" dirty="0"/>
              <a:t>Click to add subtitle</a:t>
            </a:r>
          </a:p>
        </p:txBody>
      </p:sp>
      <p:sp>
        <p:nvSpPr>
          <p:cNvPr id="5" name="Title 4"/>
          <p:cNvSpPr>
            <a:spLocks noGrp="1"/>
          </p:cNvSpPr>
          <p:nvPr>
            <p:ph type="title"/>
          </p:nvPr>
        </p:nvSpPr>
        <p:spPr/>
        <p:txBody>
          <a:bodyPr/>
          <a:lstStyle/>
          <a:p>
            <a:r>
              <a:rPr lang="en-AU"/>
              <a:t>Click to edit Master title style</a:t>
            </a:r>
            <a:endParaRPr lang="en-US"/>
          </a:p>
        </p:txBody>
      </p:sp>
      <p:pic>
        <p:nvPicPr>
          <p:cNvPr id="6" name="Picture 5" descr="C:\Users\trudis0\Desktop\UTAS_IMAS Logo_RGB_v2.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6808" y="6048559"/>
            <a:ext cx="4292600" cy="407035"/>
          </a:xfrm>
          <a:prstGeom prst="rect">
            <a:avLst/>
          </a:prstGeom>
          <a:noFill/>
          <a:ln>
            <a:noFill/>
          </a:ln>
        </p:spPr>
      </p:pic>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descr="C:\Users\trudis0\Desktop\UTAS_IMAS Logo_RGB_v2.png"/>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176808" y="6048559"/>
            <a:ext cx="4292600" cy="407035"/>
          </a:xfrm>
          <a:prstGeom prst="rect">
            <a:avLst/>
          </a:prstGeom>
          <a:noFill/>
          <a:ln>
            <a:noFill/>
          </a:ln>
        </p:spPr>
      </p:pic>
    </p:spTree>
    <p:extLst>
      <p:ext uri="{BB962C8B-B14F-4D97-AF65-F5344CB8AC3E}">
        <p14:creationId xmlns:p14="http://schemas.microsoft.com/office/powerpoint/2010/main" val="345830715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200348" y="540000"/>
            <a:ext cx="6229152" cy="1304824"/>
          </a:xfrm>
        </p:spPr>
        <p:txBody>
          <a:bodyPr/>
          <a:lstStyle>
            <a:lvl1pPr>
              <a:lnSpc>
                <a:spcPts val="3000"/>
              </a:lnSpc>
              <a:defRPr sz="3000">
                <a:solidFill>
                  <a:schemeClr val="bg1"/>
                </a:solidFill>
              </a:defRPr>
            </a:lvl1pPr>
          </a:lstStyle>
          <a:p>
            <a:r>
              <a:rPr lang="en-AU" noProof="0" dirty="0"/>
              <a:t>Click To Add Title</a:t>
            </a:r>
          </a:p>
        </p:txBody>
      </p:sp>
      <p:sp>
        <p:nvSpPr>
          <p:cNvPr id="13" name="Text Placeholder 12"/>
          <p:cNvSpPr>
            <a:spLocks noGrp="1"/>
          </p:cNvSpPr>
          <p:nvPr>
            <p:ph type="body" sz="quarter" idx="11" hasCustomPrompt="1"/>
          </p:nvPr>
        </p:nvSpPr>
        <p:spPr>
          <a:xfrm>
            <a:off x="1200000" y="1864313"/>
            <a:ext cx="4800000" cy="4003689"/>
          </a:xfrm>
        </p:spPr>
        <p:txBody>
          <a:bodyPr/>
          <a:lstStyle>
            <a:lvl1pPr>
              <a:defRPr sz="2400" baseline="0">
                <a:solidFill>
                  <a:schemeClr val="bg1"/>
                </a:solidFill>
              </a:defRPr>
            </a:lvl1pPr>
            <a:lvl2pPr>
              <a:defRPr sz="2400">
                <a:solidFill>
                  <a:schemeClr val="bg1"/>
                </a:solidFill>
              </a:defRPr>
            </a:lvl2pPr>
            <a:lvl3pPr>
              <a:defRPr sz="2400">
                <a:solidFill>
                  <a:schemeClr val="bg1"/>
                </a:solidFill>
              </a:defRPr>
            </a:lvl3pPr>
            <a:lvl4pPr>
              <a:defRPr sz="2400">
                <a:solidFill>
                  <a:schemeClr val="bg1"/>
                </a:solidFill>
              </a:defRPr>
            </a:lvl4pPr>
            <a:lvl5pPr>
              <a:defRPr sz="2400">
                <a:solidFill>
                  <a:schemeClr val="bg1"/>
                </a:solidFill>
              </a:defRPr>
            </a:lvl5pPr>
          </a:lstStyle>
          <a:p>
            <a:pPr lvl="0"/>
            <a:r>
              <a:rPr lang="en-US" dirty="0"/>
              <a:t>Click to add a subtitle or short intro and remove bullet. Or list contents of section using bullet.</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4" name="Date Placeholder 13"/>
          <p:cNvSpPr>
            <a:spLocks noGrp="1"/>
          </p:cNvSpPr>
          <p:nvPr>
            <p:ph type="dt" sz="half" idx="12"/>
          </p:nvPr>
        </p:nvSpPr>
        <p:spPr/>
        <p:txBody>
          <a:bodyPr/>
          <a:lstStyle>
            <a:lvl1pPr>
              <a:defRPr>
                <a:solidFill>
                  <a:schemeClr val="bg1"/>
                </a:solidFill>
              </a:defRPr>
            </a:lvl1pPr>
          </a:lstStyle>
          <a:p>
            <a:fld id="{B61DF71E-1D4F-4BED-B0AA-483F62A8AB27}" type="datetime1">
              <a:rPr lang="en-AU" smtClean="0"/>
              <a:t>1/06/2022</a:t>
            </a:fld>
            <a:endParaRPr lang="en-AU" dirty="0"/>
          </a:p>
        </p:txBody>
      </p:sp>
      <p:sp>
        <p:nvSpPr>
          <p:cNvPr id="15" name="Footer Placeholder 14"/>
          <p:cNvSpPr>
            <a:spLocks noGrp="1"/>
          </p:cNvSpPr>
          <p:nvPr>
            <p:ph type="ftr" sz="quarter" idx="13"/>
          </p:nvPr>
        </p:nvSpPr>
        <p:spPr/>
        <p:txBody>
          <a:bodyPr/>
          <a:lstStyle>
            <a:lvl1pPr>
              <a:defRPr>
                <a:solidFill>
                  <a:schemeClr val="bg1"/>
                </a:solidFill>
              </a:defRPr>
            </a:lvl1pPr>
          </a:lstStyle>
          <a:p>
            <a:r>
              <a:rPr lang="en-GB"/>
              <a:t>INSERT FACULTY NAME IN FOOTER</a:t>
            </a:r>
            <a:endParaRPr lang="en-AU" dirty="0"/>
          </a:p>
        </p:txBody>
      </p:sp>
      <p:sp>
        <p:nvSpPr>
          <p:cNvPr id="16" name="Slide Number Placeholder 15"/>
          <p:cNvSpPr>
            <a:spLocks noGrp="1"/>
          </p:cNvSpPr>
          <p:nvPr>
            <p:ph type="sldNum" sz="quarter" idx="14"/>
          </p:nvPr>
        </p:nvSpPr>
        <p:spPr/>
        <p:txBody>
          <a:bodyPr/>
          <a:lstStyle>
            <a:lvl1pPr>
              <a:defRPr>
                <a:solidFill>
                  <a:schemeClr val="bg1"/>
                </a:solidFill>
              </a:defRPr>
            </a:lvl1pPr>
          </a:lstStyle>
          <a:p>
            <a:fld id="{1DEBBDC7-4A1B-43E6-8DA6-58148E08E8A6}" type="slidenum">
              <a:rPr lang="en-AU" smtClean="0"/>
              <a:pPr/>
              <a:t>‹#›</a:t>
            </a:fld>
            <a:endParaRPr lang="en-AU" dirty="0"/>
          </a:p>
        </p:txBody>
      </p:sp>
    </p:spTree>
    <p:extLst>
      <p:ext uri="{BB962C8B-B14F-4D97-AF65-F5344CB8AC3E}">
        <p14:creationId xmlns:p14="http://schemas.microsoft.com/office/powerpoint/2010/main" val="1167130682"/>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00000" y="540003"/>
            <a:ext cx="10272000" cy="547853"/>
          </a:xfrm>
        </p:spPr>
        <p:txBody>
          <a:bodyPr/>
          <a:lstStyle>
            <a:lvl1pPr>
              <a:defRPr>
                <a:solidFill>
                  <a:schemeClr val="bg1"/>
                </a:solidFill>
              </a:defRPr>
            </a:lvl1pPr>
          </a:lstStyle>
          <a:p>
            <a:r>
              <a:rPr lang="en-AU" noProof="0" dirty="0"/>
              <a:t>Click to add heading</a:t>
            </a:r>
          </a:p>
        </p:txBody>
      </p:sp>
      <p:sp>
        <p:nvSpPr>
          <p:cNvPr id="3" name="Content Placeholder 2"/>
          <p:cNvSpPr>
            <a:spLocks noGrp="1"/>
          </p:cNvSpPr>
          <p:nvPr>
            <p:ph idx="1" hasCustomPrompt="1"/>
          </p:nvPr>
        </p:nvSpPr>
        <p:spPr>
          <a:xfrm>
            <a:off x="1199999" y="1440000"/>
            <a:ext cx="10272000" cy="4680000"/>
          </a:xfrm>
        </p:spPr>
        <p:txBody>
          <a:bodyPr/>
          <a:lstStyle>
            <a:lvl1pPr>
              <a:lnSpc>
                <a:spcPct val="100000"/>
              </a:lnSpc>
              <a:spcBef>
                <a:spcPts val="600"/>
              </a:spcBef>
              <a:defRPr sz="1800">
                <a:solidFill>
                  <a:schemeClr val="bg1"/>
                </a:solidFill>
              </a:defRPr>
            </a:lvl1pPr>
            <a:lvl2pPr>
              <a:lnSpc>
                <a:spcPct val="100000"/>
              </a:lnSpc>
              <a:defRPr sz="1800">
                <a:solidFill>
                  <a:schemeClr val="bg1"/>
                </a:solidFill>
              </a:defRPr>
            </a:lvl2pPr>
            <a:lvl3pPr>
              <a:lnSpc>
                <a:spcPct val="100000"/>
              </a:lnSpc>
              <a:defRPr sz="1800">
                <a:solidFill>
                  <a:schemeClr val="bg1"/>
                </a:solidFill>
              </a:defRPr>
            </a:lvl3pPr>
            <a:lvl4pPr>
              <a:lnSpc>
                <a:spcPct val="100000"/>
              </a:lnSpc>
              <a:defRPr sz="1800">
                <a:solidFill>
                  <a:schemeClr val="bg1"/>
                </a:solidFill>
              </a:defRPr>
            </a:lvl4pPr>
            <a:lvl5pPr>
              <a:lnSpc>
                <a:spcPct val="100000"/>
              </a:lnSpc>
              <a:defRPr sz="1800">
                <a:solidFill>
                  <a:schemeClr val="bg1"/>
                </a:solidFill>
              </a:defRPr>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D3277035-2C0B-4A8A-98AC-AA6311E3F209}" type="datetime1">
              <a:rPr lang="en-AU" smtClean="0"/>
              <a:t>1/06/2022</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GB"/>
              <a:t>INSERT FACULTY NAME IN FOOTER</a:t>
            </a:r>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cxnSp>
        <p:nvCxnSpPr>
          <p:cNvPr id="13" name="Straight Connector 12"/>
          <p:cNvCxnSpPr/>
          <p:nvPr/>
        </p:nvCxnSpPr>
        <p:spPr>
          <a:xfrm>
            <a:off x="1195919" y="6412152"/>
            <a:ext cx="10293349"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1195919" y="6412152"/>
            <a:ext cx="10293349"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95240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Contents +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00000" y="540003"/>
            <a:ext cx="10272000" cy="547853"/>
          </a:xfrm>
        </p:spPr>
        <p:txBody>
          <a:bodyPr/>
          <a:lstStyle>
            <a:lvl1pPr>
              <a:defRPr>
                <a:solidFill>
                  <a:schemeClr val="bg1"/>
                </a:solidFill>
              </a:defRPr>
            </a:lvl1pPr>
          </a:lstStyle>
          <a:p>
            <a:r>
              <a:rPr lang="en-AU" noProof="0" dirty="0"/>
              <a:t>Click to add heading</a:t>
            </a:r>
          </a:p>
        </p:txBody>
      </p:sp>
      <p:sp>
        <p:nvSpPr>
          <p:cNvPr id="3" name="Content Placeholder 2"/>
          <p:cNvSpPr>
            <a:spLocks noGrp="1"/>
          </p:cNvSpPr>
          <p:nvPr>
            <p:ph idx="1" hasCustomPrompt="1"/>
          </p:nvPr>
        </p:nvSpPr>
        <p:spPr>
          <a:xfrm>
            <a:off x="1200002" y="1440000"/>
            <a:ext cx="5499316" cy="4680000"/>
          </a:xfrm>
        </p:spPr>
        <p:txBody>
          <a:bodyPr/>
          <a:lstStyle>
            <a:lvl1pPr>
              <a:lnSpc>
                <a:spcPct val="100000"/>
              </a:lnSpc>
              <a:spcBef>
                <a:spcPts val="600"/>
              </a:spcBef>
              <a:defRPr sz="1800">
                <a:solidFill>
                  <a:schemeClr val="bg1"/>
                </a:solidFill>
              </a:defRPr>
            </a:lvl1pPr>
            <a:lvl2pPr>
              <a:lnSpc>
                <a:spcPct val="100000"/>
              </a:lnSpc>
              <a:defRPr sz="1800">
                <a:solidFill>
                  <a:schemeClr val="bg1"/>
                </a:solidFill>
              </a:defRPr>
            </a:lvl2pPr>
            <a:lvl3pPr>
              <a:lnSpc>
                <a:spcPct val="100000"/>
              </a:lnSpc>
              <a:defRPr sz="1800">
                <a:solidFill>
                  <a:schemeClr val="bg1"/>
                </a:solidFill>
              </a:defRPr>
            </a:lvl3pPr>
            <a:lvl4pPr>
              <a:lnSpc>
                <a:spcPct val="100000"/>
              </a:lnSpc>
              <a:defRPr sz="1800">
                <a:solidFill>
                  <a:schemeClr val="bg1"/>
                </a:solidFill>
              </a:defRPr>
            </a:lvl4pPr>
            <a:lvl5pPr>
              <a:lnSpc>
                <a:spcPct val="100000"/>
              </a:lnSpc>
              <a:defRPr sz="1800">
                <a:solidFill>
                  <a:schemeClr val="bg1"/>
                </a:solidFill>
              </a:defRPr>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535651B9-9CD3-47E2-AC46-071A29E392CD}" type="datetime1">
              <a:rPr lang="en-AU" smtClean="0"/>
              <a:t>1/06/2022</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GB"/>
              <a:t>INSERT FACULTY NAME IN FOOTER</a:t>
            </a:r>
            <a:endParaRPr lang="en-AU"/>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9" name="Picture Placeholder 8"/>
          <p:cNvSpPr>
            <a:spLocks noGrp="1"/>
          </p:cNvSpPr>
          <p:nvPr>
            <p:ph type="pic" sz="quarter" idx="13" hasCustomPrompt="1"/>
          </p:nvPr>
        </p:nvSpPr>
        <p:spPr>
          <a:xfrm>
            <a:off x="7076390" y="1440003"/>
            <a:ext cx="4396209" cy="2758861"/>
          </a:xfrm>
          <a:noFill/>
        </p:spPr>
        <p:txBody>
          <a:bodyPr/>
          <a:lstStyle>
            <a:lvl1pPr marL="0" indent="0" algn="ctr">
              <a:buNone/>
              <a:defRPr sz="1200" baseline="0">
                <a:solidFill>
                  <a:schemeClr val="bg1"/>
                </a:solidFill>
              </a:defRPr>
            </a:lvl1pPr>
          </a:lstStyle>
          <a:p>
            <a:r>
              <a:rPr lang="en-US" dirty="0"/>
              <a:t>Optional: click icon to add picture</a:t>
            </a:r>
            <a:endParaRPr lang="en-AU" dirty="0"/>
          </a:p>
        </p:txBody>
      </p:sp>
      <p:cxnSp>
        <p:nvCxnSpPr>
          <p:cNvPr id="11" name="Straight Connector 10"/>
          <p:cNvCxnSpPr/>
          <p:nvPr/>
        </p:nvCxnSpPr>
        <p:spPr>
          <a:xfrm>
            <a:off x="1195919" y="6412152"/>
            <a:ext cx="10293349"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1195919" y="6412152"/>
            <a:ext cx="10293349"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148233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99456" y="540000"/>
            <a:ext cx="10272000" cy="720000"/>
          </a:xfrm>
        </p:spPr>
        <p:txBody>
          <a:bodyPr/>
          <a:lstStyle>
            <a:lvl1pPr>
              <a:defRPr/>
            </a:lvl1pPr>
          </a:lstStyle>
          <a:p>
            <a:r>
              <a:rPr lang="en-AU" noProof="0" dirty="0"/>
              <a:t>Click to add heading</a:t>
            </a:r>
          </a:p>
        </p:txBody>
      </p:sp>
      <p:sp>
        <p:nvSpPr>
          <p:cNvPr id="3" name="Content Placeholder 2"/>
          <p:cNvSpPr>
            <a:spLocks noGrp="1"/>
          </p:cNvSpPr>
          <p:nvPr>
            <p:ph idx="1" hasCustomPrompt="1"/>
          </p:nvPr>
        </p:nvSpPr>
        <p:spPr>
          <a:xfrm>
            <a:off x="1199456" y="1440000"/>
            <a:ext cx="10272000" cy="4509280"/>
          </a:xfrm>
        </p:spPr>
        <p:txBody>
          <a:bodyPr/>
          <a:lstStyle>
            <a:lvl1pPr>
              <a:lnSpc>
                <a:spcPct val="100000"/>
              </a:lnSpc>
              <a:spcBef>
                <a:spcPts val="1200"/>
              </a:spcBef>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7" name="Date Placeholder 6"/>
          <p:cNvSpPr>
            <a:spLocks noGrp="1"/>
          </p:cNvSpPr>
          <p:nvPr>
            <p:ph type="dt" sz="half" idx="10"/>
          </p:nvPr>
        </p:nvSpPr>
        <p:spPr/>
        <p:txBody>
          <a:bodyPr/>
          <a:lstStyle/>
          <a:p>
            <a:fld id="{8D16705F-C14F-468D-866A-E0CE59D3F32F}" type="datetime1">
              <a:rPr lang="en-AU" smtClean="0"/>
              <a:t>1/06/2022</a:t>
            </a:fld>
            <a:endParaRPr lang="en-AU" dirty="0"/>
          </a:p>
        </p:txBody>
      </p:sp>
      <p:sp>
        <p:nvSpPr>
          <p:cNvPr id="8" name="Footer Placeholder 7"/>
          <p:cNvSpPr>
            <a:spLocks noGrp="1"/>
          </p:cNvSpPr>
          <p:nvPr>
            <p:ph type="ftr" sz="quarter" idx="11"/>
          </p:nvPr>
        </p:nvSpPr>
        <p:spPr/>
        <p:txBody>
          <a:bodyPr/>
          <a:lstStyle/>
          <a:p>
            <a:r>
              <a:rPr lang="en-GB"/>
              <a:t>INSERT FACULTY NAME IN FOOTER</a:t>
            </a:r>
            <a:endParaRPr lang="en-AU" dirty="0"/>
          </a:p>
        </p:txBody>
      </p:sp>
      <p:sp>
        <p:nvSpPr>
          <p:cNvPr id="9" name="Slide Number Placeholder 8"/>
          <p:cNvSpPr>
            <a:spLocks noGrp="1"/>
          </p:cNvSpPr>
          <p:nvPr>
            <p:ph type="sldNum" sz="quarter" idx="12"/>
          </p:nvPr>
        </p:nvSpPr>
        <p:spPr/>
        <p:txBody>
          <a:bodyPr/>
          <a:lstStyle/>
          <a:p>
            <a:fld id="{1DEBBDC7-4A1B-43E6-8DA6-58148E08E8A6}" type="slidenum">
              <a:rPr lang="en-AU" smtClean="0"/>
              <a:pPr/>
              <a:t>‹#›</a:t>
            </a:fld>
            <a:endParaRPr lang="en-AU" dirty="0"/>
          </a:p>
        </p:txBody>
      </p:sp>
      <p:pic>
        <p:nvPicPr>
          <p:cNvPr id="11" name="Picture 10" descr="C:\Users\trudis0\Desktop\UTAS_IMAS Logo_RGB_v2.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6" y="6021288"/>
            <a:ext cx="3708400" cy="351790"/>
          </a:xfrm>
          <a:prstGeom prst="rect">
            <a:avLst/>
          </a:prstGeom>
          <a:noFill/>
          <a:ln>
            <a:noFill/>
          </a:ln>
        </p:spPr>
      </p:pic>
      <p:pic>
        <p:nvPicPr>
          <p:cNvPr id="10" name="Picture 9" descr="C:\Users\trudis0\Desktop\UTAS_IMAS Logo_RGB_v2.png"/>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99456" y="6021288"/>
            <a:ext cx="3708400" cy="351790"/>
          </a:xfrm>
          <a:prstGeom prst="rect">
            <a:avLst/>
          </a:prstGeom>
          <a:noFill/>
          <a:ln>
            <a:noFill/>
          </a:ln>
        </p:spPr>
      </p:pic>
    </p:spTree>
    <p:extLst>
      <p:ext uri="{BB962C8B-B14F-4D97-AF65-F5344CB8AC3E}">
        <p14:creationId xmlns:p14="http://schemas.microsoft.com/office/powerpoint/2010/main" val="368261398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ext + Intr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00000" y="540000"/>
            <a:ext cx="10272000" cy="720000"/>
          </a:xfrm>
        </p:spPr>
        <p:txBody>
          <a:bodyPr/>
          <a:lstStyle>
            <a:lvl1pPr>
              <a:defRPr/>
            </a:lvl1pPr>
          </a:lstStyle>
          <a:p>
            <a:r>
              <a:rPr lang="en-AU" noProof="0" dirty="0"/>
              <a:t>Click to add heading</a:t>
            </a:r>
          </a:p>
        </p:txBody>
      </p:sp>
      <p:sp>
        <p:nvSpPr>
          <p:cNvPr id="3" name="Content Placeholder 2"/>
          <p:cNvSpPr>
            <a:spLocks noGrp="1"/>
          </p:cNvSpPr>
          <p:nvPr>
            <p:ph idx="1" hasCustomPrompt="1"/>
          </p:nvPr>
        </p:nvSpPr>
        <p:spPr>
          <a:xfrm>
            <a:off x="1200000" y="1440000"/>
            <a:ext cx="4800000" cy="4581288"/>
          </a:xfrm>
        </p:spPr>
        <p:txBody>
          <a:bodyPr vert="horz" lIns="0" tIns="0" rIns="0" bIns="0" rtlCol="0">
            <a:noAutofit/>
          </a:bodyPr>
          <a:lstStyle>
            <a:lvl1pPr marL="0" indent="0">
              <a:buNone/>
              <a:defRPr lang="en-AU" sz="2400" noProof="0" dirty="0" smtClean="0"/>
            </a:lvl1pPr>
            <a:lvl2pPr marL="266700" indent="-266700">
              <a:defRPr lang="en-AU" sz="2400" noProof="0" dirty="0" smtClean="0"/>
            </a:lvl2pPr>
            <a:lvl3pPr marL="541338" indent="-274638">
              <a:defRPr lang="en-AU" sz="2400" noProof="0" dirty="0" smtClean="0"/>
            </a:lvl3pPr>
            <a:lvl4pPr marL="808038" indent="-266700">
              <a:defRPr lang="en-AU" sz="2400" noProof="0" dirty="0" smtClean="0"/>
            </a:lvl4pPr>
            <a:lvl5pPr marL="1074738" indent="-266700">
              <a:defRPr lang="en-AU" sz="2400" noProof="0" dirty="0"/>
            </a:lvl5pPr>
          </a:lstStyle>
          <a:p>
            <a:pPr lvl="0">
              <a:lnSpc>
                <a:spcPct val="100000"/>
              </a:lnSpc>
            </a:pPr>
            <a:r>
              <a:rPr lang="en-AU" noProof="0" dirty="0"/>
              <a:t>Click to add a short introductory paragraph</a:t>
            </a:r>
          </a:p>
          <a:p>
            <a:pPr lvl="1">
              <a:lnSpc>
                <a:spcPct val="100000"/>
              </a:lnSpc>
            </a:pPr>
            <a:r>
              <a:rPr lang="en-AU" noProof="0" dirty="0"/>
              <a:t>Second level</a:t>
            </a:r>
          </a:p>
          <a:p>
            <a:pPr lvl="2">
              <a:lnSpc>
                <a:spcPct val="100000"/>
              </a:lnSpc>
            </a:pPr>
            <a:r>
              <a:rPr lang="en-AU" noProof="0" dirty="0"/>
              <a:t>Third level</a:t>
            </a:r>
          </a:p>
          <a:p>
            <a:pPr lvl="3">
              <a:lnSpc>
                <a:spcPct val="100000"/>
              </a:lnSpc>
            </a:pPr>
            <a:r>
              <a:rPr lang="en-AU" noProof="0" dirty="0"/>
              <a:t>Fourth level</a:t>
            </a:r>
          </a:p>
          <a:p>
            <a:pPr lvl="4">
              <a:lnSpc>
                <a:spcPct val="100000"/>
              </a:lnSpc>
            </a:pPr>
            <a:r>
              <a:rPr lang="en-AU" noProof="0" dirty="0"/>
              <a:t>Fifth level</a:t>
            </a:r>
          </a:p>
        </p:txBody>
      </p:sp>
      <p:sp>
        <p:nvSpPr>
          <p:cNvPr id="8" name="Text Placeholder 7"/>
          <p:cNvSpPr>
            <a:spLocks noGrp="1"/>
          </p:cNvSpPr>
          <p:nvPr>
            <p:ph type="body" sz="quarter" idx="13" hasCustomPrompt="1"/>
          </p:nvPr>
        </p:nvSpPr>
        <p:spPr>
          <a:xfrm>
            <a:off x="6335283" y="1440000"/>
            <a:ext cx="5136000" cy="4581288"/>
          </a:xfr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AU" dirty="0"/>
            </a:lvl5pPr>
          </a:lstStyle>
          <a:p>
            <a:pPr lvl="0">
              <a:lnSpc>
                <a:spcPct val="100000"/>
              </a:lnSpc>
            </a:pPr>
            <a:r>
              <a:rPr lang="en-US" dirty="0"/>
              <a:t>Click to add text</a:t>
            </a:r>
          </a:p>
          <a:p>
            <a:pPr lvl="1">
              <a:lnSpc>
                <a:spcPct val="100000"/>
              </a:lnSpc>
            </a:pPr>
            <a:r>
              <a:rPr lang="en-US" dirty="0"/>
              <a:t>Second level</a:t>
            </a:r>
          </a:p>
          <a:p>
            <a:pPr lvl="2">
              <a:lnSpc>
                <a:spcPct val="100000"/>
              </a:lnSpc>
            </a:pPr>
            <a:r>
              <a:rPr lang="en-US" dirty="0"/>
              <a:t>Third level</a:t>
            </a:r>
          </a:p>
          <a:p>
            <a:pPr lvl="3">
              <a:lnSpc>
                <a:spcPct val="100000"/>
              </a:lnSpc>
            </a:pPr>
            <a:r>
              <a:rPr lang="en-US" dirty="0"/>
              <a:t>Fourth level</a:t>
            </a:r>
          </a:p>
          <a:p>
            <a:pPr lvl="4">
              <a:lnSpc>
                <a:spcPct val="100000"/>
              </a:lnSpc>
            </a:pPr>
            <a:r>
              <a:rPr lang="en-US" dirty="0"/>
              <a:t>Fifth level</a:t>
            </a:r>
            <a:endParaRPr lang="en-AU" dirty="0"/>
          </a:p>
        </p:txBody>
      </p:sp>
      <p:sp>
        <p:nvSpPr>
          <p:cNvPr id="9" name="Date Placeholder 8"/>
          <p:cNvSpPr>
            <a:spLocks noGrp="1"/>
          </p:cNvSpPr>
          <p:nvPr>
            <p:ph type="dt" sz="half" idx="14"/>
          </p:nvPr>
        </p:nvSpPr>
        <p:spPr/>
        <p:txBody>
          <a:bodyPr/>
          <a:lstStyle/>
          <a:p>
            <a:fld id="{D71455EF-72B8-4EBE-A1FC-D8B3BB072A1C}" type="datetime1">
              <a:rPr lang="en-AU" smtClean="0"/>
              <a:t>1/06/2022</a:t>
            </a:fld>
            <a:endParaRPr lang="en-AU" dirty="0"/>
          </a:p>
        </p:txBody>
      </p:sp>
      <p:sp>
        <p:nvSpPr>
          <p:cNvPr id="10" name="Footer Placeholder 9"/>
          <p:cNvSpPr>
            <a:spLocks noGrp="1"/>
          </p:cNvSpPr>
          <p:nvPr>
            <p:ph type="ftr" sz="quarter" idx="15"/>
          </p:nvPr>
        </p:nvSpPr>
        <p:spPr/>
        <p:txBody>
          <a:bodyPr/>
          <a:lstStyle/>
          <a:p>
            <a:r>
              <a:rPr lang="en-GB"/>
              <a:t>INSERT FACULTY NAME IN FOOTER</a:t>
            </a:r>
            <a:endParaRPr lang="en-AU" dirty="0"/>
          </a:p>
        </p:txBody>
      </p:sp>
      <p:sp>
        <p:nvSpPr>
          <p:cNvPr id="11" name="Slide Number Placeholder 10"/>
          <p:cNvSpPr>
            <a:spLocks noGrp="1"/>
          </p:cNvSpPr>
          <p:nvPr>
            <p:ph type="sldNum" sz="quarter" idx="16"/>
          </p:nvPr>
        </p:nvSpPr>
        <p:spPr/>
        <p:txBody>
          <a:bodyPr/>
          <a:lstStyle/>
          <a:p>
            <a:fld id="{1DEBBDC7-4A1B-43E6-8DA6-58148E08E8A6}" type="slidenum">
              <a:rPr lang="en-AU" smtClean="0"/>
              <a:pPr/>
              <a:t>‹#›</a:t>
            </a:fld>
            <a:endParaRPr lang="en-AU" dirty="0"/>
          </a:p>
        </p:txBody>
      </p:sp>
      <p:pic>
        <p:nvPicPr>
          <p:cNvPr id="12" name="Picture 11" descr="C:\Users\trudis0\Desktop\UTAS_IMAS Logo_RGB_v2.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6" y="6021288"/>
            <a:ext cx="3708400" cy="351790"/>
          </a:xfrm>
          <a:prstGeom prst="rect">
            <a:avLst/>
          </a:prstGeom>
          <a:noFill/>
          <a:ln>
            <a:noFill/>
          </a:ln>
        </p:spPr>
      </p:pic>
      <p:pic>
        <p:nvPicPr>
          <p:cNvPr id="13" name="Picture 12" descr="C:\Users\trudis0\Desktop\UTAS_IMAS Logo_RGB_v2.png"/>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99456" y="6021288"/>
            <a:ext cx="3708400" cy="351790"/>
          </a:xfrm>
          <a:prstGeom prst="rect">
            <a:avLst/>
          </a:prstGeom>
          <a:noFill/>
          <a:ln>
            <a:noFill/>
          </a:ln>
        </p:spPr>
      </p:pic>
    </p:spTree>
    <p:extLst>
      <p:ext uri="{BB962C8B-B14F-4D97-AF65-F5344CB8AC3E}">
        <p14:creationId xmlns:p14="http://schemas.microsoft.com/office/powerpoint/2010/main" val="2832238768"/>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One Objec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00000" y="540000"/>
            <a:ext cx="10272000" cy="720000"/>
          </a:xfrm>
        </p:spPr>
        <p:txBody>
          <a:bodyPr/>
          <a:lstStyle>
            <a:lvl1pPr>
              <a:lnSpc>
                <a:spcPts val="2400"/>
              </a:lnSpc>
              <a:defRPr sz="2400"/>
            </a:lvl1pPr>
          </a:lstStyle>
          <a:p>
            <a:r>
              <a:rPr lang="en-AU" noProof="0" dirty="0"/>
              <a:t>Click to add heading</a:t>
            </a:r>
          </a:p>
        </p:txBody>
      </p:sp>
      <p:sp>
        <p:nvSpPr>
          <p:cNvPr id="7" name="Date Placeholder 6"/>
          <p:cNvSpPr>
            <a:spLocks noGrp="1"/>
          </p:cNvSpPr>
          <p:nvPr>
            <p:ph type="dt" sz="half" idx="14"/>
          </p:nvPr>
        </p:nvSpPr>
        <p:spPr/>
        <p:txBody>
          <a:bodyPr/>
          <a:lstStyle/>
          <a:p>
            <a:fld id="{450098F7-80D1-4358-8065-5CF8E28A0E6D}" type="datetime1">
              <a:rPr lang="en-AU" smtClean="0"/>
              <a:t>1/06/2022</a:t>
            </a:fld>
            <a:endParaRPr lang="en-AU" dirty="0"/>
          </a:p>
        </p:txBody>
      </p:sp>
      <p:sp>
        <p:nvSpPr>
          <p:cNvPr id="9" name="Footer Placeholder 8"/>
          <p:cNvSpPr>
            <a:spLocks noGrp="1"/>
          </p:cNvSpPr>
          <p:nvPr>
            <p:ph type="ftr" sz="quarter" idx="15"/>
          </p:nvPr>
        </p:nvSpPr>
        <p:spPr/>
        <p:txBody>
          <a:bodyPr/>
          <a:lstStyle/>
          <a:p>
            <a:r>
              <a:rPr lang="en-GB"/>
              <a:t>INSERT FACULTY NAME IN FOOTER</a:t>
            </a:r>
            <a:endParaRPr lang="en-AU" dirty="0"/>
          </a:p>
        </p:txBody>
      </p:sp>
      <p:sp>
        <p:nvSpPr>
          <p:cNvPr id="10" name="Slide Number Placeholder 9"/>
          <p:cNvSpPr>
            <a:spLocks noGrp="1"/>
          </p:cNvSpPr>
          <p:nvPr>
            <p:ph type="sldNum" sz="quarter" idx="16"/>
          </p:nvPr>
        </p:nvSpPr>
        <p:spPr/>
        <p:txBody>
          <a:bodyPr/>
          <a:lstStyle/>
          <a:p>
            <a:fld id="{1DEBBDC7-4A1B-43E6-8DA6-58148E08E8A6}" type="slidenum">
              <a:rPr lang="en-AU" smtClean="0"/>
              <a:pPr/>
              <a:t>‹#›</a:t>
            </a:fld>
            <a:endParaRPr lang="en-AU" dirty="0"/>
          </a:p>
        </p:txBody>
      </p:sp>
      <p:sp>
        <p:nvSpPr>
          <p:cNvPr id="13" name="Content Placeholder 12"/>
          <p:cNvSpPr>
            <a:spLocks noGrp="1"/>
          </p:cNvSpPr>
          <p:nvPr>
            <p:ph sz="quarter" idx="18" hasCustomPrompt="1"/>
          </p:nvPr>
        </p:nvSpPr>
        <p:spPr>
          <a:xfrm>
            <a:off x="1200000" y="1440000"/>
            <a:ext cx="10272000" cy="4509280"/>
          </a:xfrm>
          <a:solidFill>
            <a:schemeClr val="accent6"/>
          </a:solidFill>
        </p:spPr>
        <p:txBody>
          <a:bodyPr/>
          <a:lstStyle>
            <a:lvl1pPr marL="0" indent="0" algn="ctr">
              <a:buNone/>
              <a:defRPr sz="1200" baseline="0"/>
            </a:lvl1pPr>
            <a:lvl2pPr>
              <a:defRPr sz="1200"/>
            </a:lvl2pPr>
            <a:lvl3pPr>
              <a:defRPr sz="1200"/>
            </a:lvl3pPr>
            <a:lvl4pPr>
              <a:defRPr sz="1200"/>
            </a:lvl4pPr>
            <a:lvl5pPr>
              <a:defRPr sz="1200"/>
            </a:lvl5pPr>
          </a:lstStyle>
          <a:p>
            <a:pPr lvl="0"/>
            <a:r>
              <a:rPr lang="en-US" dirty="0"/>
              <a:t>Click icon to add picture, table, chart or diagram</a:t>
            </a:r>
          </a:p>
        </p:txBody>
      </p:sp>
      <p:pic>
        <p:nvPicPr>
          <p:cNvPr id="8" name="Picture 7" descr="C:\Users\trudis0\Desktop\UTAS_IMAS Logo_RGB_v2.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6" y="6021288"/>
            <a:ext cx="3708400" cy="351790"/>
          </a:xfrm>
          <a:prstGeom prst="rect">
            <a:avLst/>
          </a:prstGeom>
          <a:noFill/>
          <a:ln>
            <a:noFill/>
          </a:ln>
        </p:spPr>
      </p:pic>
      <p:pic>
        <p:nvPicPr>
          <p:cNvPr id="11" name="Picture 10" descr="C:\Users\trudis0\Desktop\UTAS_IMAS Logo_RGB_v2.png"/>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99456" y="6021288"/>
            <a:ext cx="3708400" cy="351790"/>
          </a:xfrm>
          <a:prstGeom prst="rect">
            <a:avLst/>
          </a:prstGeom>
          <a:noFill/>
          <a:ln>
            <a:noFill/>
          </a:ln>
        </p:spPr>
      </p:pic>
    </p:spTree>
    <p:extLst>
      <p:ext uri="{BB962C8B-B14F-4D97-AF65-F5344CB8AC3E}">
        <p14:creationId xmlns:p14="http://schemas.microsoft.com/office/powerpoint/2010/main" val="278915246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wo Objec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00000" y="540000"/>
            <a:ext cx="4800000" cy="720000"/>
          </a:xfrm>
        </p:spPr>
        <p:txBody>
          <a:bodyPr/>
          <a:lstStyle>
            <a:lvl1pPr>
              <a:defRPr/>
            </a:lvl1pPr>
          </a:lstStyle>
          <a:p>
            <a:r>
              <a:rPr lang="en-AU" noProof="0" dirty="0"/>
              <a:t>Click to add heading</a:t>
            </a:r>
          </a:p>
        </p:txBody>
      </p:sp>
      <p:sp>
        <p:nvSpPr>
          <p:cNvPr id="3" name="Content Placeholder 2"/>
          <p:cNvSpPr>
            <a:spLocks noGrp="1"/>
          </p:cNvSpPr>
          <p:nvPr>
            <p:ph idx="1" hasCustomPrompt="1"/>
          </p:nvPr>
        </p:nvSpPr>
        <p:spPr>
          <a:xfrm>
            <a:off x="1200000" y="1440000"/>
            <a:ext cx="4800000" cy="4509280"/>
          </a:xfrm>
        </p:spPr>
        <p:txBody>
          <a:bodyPr vert="horz" lIns="0" tIns="0" rIns="0" bIns="0" rtlCol="0">
            <a:noAutofit/>
          </a:bodyPr>
          <a:lstStyle>
            <a:lvl1pPr>
              <a:defRPr lang="en-AU" noProof="0" dirty="0" smtClean="0"/>
            </a:lvl1pPr>
            <a:lvl2pPr>
              <a:defRPr lang="en-AU" noProof="0" dirty="0" smtClean="0"/>
            </a:lvl2pPr>
            <a:lvl3pPr>
              <a:defRPr lang="en-AU" noProof="0" dirty="0" smtClean="0"/>
            </a:lvl3pPr>
            <a:lvl4pPr>
              <a:defRPr lang="en-AU" noProof="0" dirty="0" smtClean="0"/>
            </a:lvl4pPr>
            <a:lvl5pPr>
              <a:defRPr lang="en-AU" noProof="0" dirty="0"/>
            </a:lvl5pPr>
          </a:lstStyle>
          <a:p>
            <a:pPr lvl="0">
              <a:lnSpc>
                <a:spcPct val="100000"/>
              </a:lnSpc>
            </a:pPr>
            <a:r>
              <a:rPr lang="en-AU" noProof="0" dirty="0"/>
              <a:t>Click to add text</a:t>
            </a:r>
          </a:p>
          <a:p>
            <a:pPr lvl="1">
              <a:lnSpc>
                <a:spcPct val="100000"/>
              </a:lnSpc>
            </a:pPr>
            <a:r>
              <a:rPr lang="en-AU" noProof="0" dirty="0"/>
              <a:t>Second level</a:t>
            </a:r>
          </a:p>
          <a:p>
            <a:pPr lvl="2">
              <a:lnSpc>
                <a:spcPct val="100000"/>
              </a:lnSpc>
            </a:pPr>
            <a:r>
              <a:rPr lang="en-AU" noProof="0" dirty="0"/>
              <a:t>Third level</a:t>
            </a:r>
          </a:p>
          <a:p>
            <a:pPr lvl="3">
              <a:lnSpc>
                <a:spcPct val="100000"/>
              </a:lnSpc>
            </a:pPr>
            <a:r>
              <a:rPr lang="en-AU" noProof="0" dirty="0"/>
              <a:t>Fourth level</a:t>
            </a:r>
          </a:p>
          <a:p>
            <a:pPr lvl="4">
              <a:lnSpc>
                <a:spcPct val="100000"/>
              </a:lnSpc>
            </a:pPr>
            <a:r>
              <a:rPr lang="en-AU" noProof="0" dirty="0"/>
              <a:t>Fifth level</a:t>
            </a:r>
          </a:p>
        </p:txBody>
      </p:sp>
      <p:sp>
        <p:nvSpPr>
          <p:cNvPr id="7" name="Date Placeholder 6"/>
          <p:cNvSpPr>
            <a:spLocks noGrp="1"/>
          </p:cNvSpPr>
          <p:nvPr>
            <p:ph type="dt" sz="half" idx="14"/>
          </p:nvPr>
        </p:nvSpPr>
        <p:spPr/>
        <p:txBody>
          <a:bodyPr/>
          <a:lstStyle/>
          <a:p>
            <a:fld id="{F6506102-D0D1-4800-BD34-F97A3394E14F}" type="datetime1">
              <a:rPr lang="en-AU" smtClean="0"/>
              <a:t>1/06/2022</a:t>
            </a:fld>
            <a:endParaRPr lang="en-AU" dirty="0"/>
          </a:p>
        </p:txBody>
      </p:sp>
      <p:sp>
        <p:nvSpPr>
          <p:cNvPr id="9" name="Footer Placeholder 8"/>
          <p:cNvSpPr>
            <a:spLocks noGrp="1"/>
          </p:cNvSpPr>
          <p:nvPr>
            <p:ph type="ftr" sz="quarter" idx="15"/>
          </p:nvPr>
        </p:nvSpPr>
        <p:spPr/>
        <p:txBody>
          <a:bodyPr/>
          <a:lstStyle/>
          <a:p>
            <a:r>
              <a:rPr lang="en-GB"/>
              <a:t>INSERT FACULTY NAME IN FOOTER</a:t>
            </a:r>
            <a:endParaRPr lang="en-AU" dirty="0"/>
          </a:p>
        </p:txBody>
      </p:sp>
      <p:sp>
        <p:nvSpPr>
          <p:cNvPr id="10" name="Slide Number Placeholder 9"/>
          <p:cNvSpPr>
            <a:spLocks noGrp="1"/>
          </p:cNvSpPr>
          <p:nvPr>
            <p:ph type="sldNum" sz="quarter" idx="16"/>
          </p:nvPr>
        </p:nvSpPr>
        <p:spPr/>
        <p:txBody>
          <a:bodyPr/>
          <a:lstStyle/>
          <a:p>
            <a:fld id="{1DEBBDC7-4A1B-43E6-8DA6-58148E08E8A6}" type="slidenum">
              <a:rPr lang="en-AU" smtClean="0"/>
              <a:pPr/>
              <a:t>‹#›</a:t>
            </a:fld>
            <a:endParaRPr lang="en-AU" dirty="0"/>
          </a:p>
        </p:txBody>
      </p:sp>
      <p:sp>
        <p:nvSpPr>
          <p:cNvPr id="6" name="Content Placeholder 5"/>
          <p:cNvSpPr>
            <a:spLocks noGrp="1"/>
          </p:cNvSpPr>
          <p:nvPr>
            <p:ph sz="quarter" idx="22" hasCustomPrompt="1"/>
          </p:nvPr>
        </p:nvSpPr>
        <p:spPr>
          <a:xfrm>
            <a:off x="6335283" y="540000"/>
            <a:ext cx="5136000" cy="2736000"/>
          </a:xfrm>
          <a:solidFill>
            <a:schemeClr val="accent6"/>
          </a:solidFill>
        </p:spPr>
        <p:txBody>
          <a:bodyPr/>
          <a:lstStyle>
            <a:lvl1pPr marL="0" indent="0" algn="ctr">
              <a:buNone/>
              <a:defRPr sz="1200"/>
            </a:lvl1pPr>
            <a:lvl2pPr>
              <a:defRPr sz="1200"/>
            </a:lvl2pPr>
            <a:lvl3pPr>
              <a:defRPr sz="1200"/>
            </a:lvl3pPr>
            <a:lvl4pPr>
              <a:defRPr sz="1200"/>
            </a:lvl4pPr>
            <a:lvl5pPr>
              <a:defRPr sz="1200"/>
            </a:lvl5pPr>
          </a:lstStyle>
          <a:p>
            <a:pPr lvl="0"/>
            <a:r>
              <a:rPr lang="en-US" dirty="0"/>
              <a:t>Click icon to add table, chart or diagram</a:t>
            </a:r>
          </a:p>
        </p:txBody>
      </p:sp>
      <p:sp>
        <p:nvSpPr>
          <p:cNvPr id="12" name="Content Placeholder 5"/>
          <p:cNvSpPr>
            <a:spLocks noGrp="1"/>
          </p:cNvSpPr>
          <p:nvPr>
            <p:ph sz="quarter" idx="23" hasCustomPrompt="1"/>
          </p:nvPr>
        </p:nvSpPr>
        <p:spPr>
          <a:xfrm>
            <a:off x="6335283" y="3384000"/>
            <a:ext cx="5136000" cy="2565280"/>
          </a:xfrm>
          <a:solidFill>
            <a:schemeClr val="accent6"/>
          </a:solidFill>
        </p:spPr>
        <p:txBody>
          <a:bodyPr/>
          <a:lstStyle>
            <a:lvl1pPr marL="0" indent="0" algn="ctr">
              <a:buNone/>
              <a:defRPr sz="1200"/>
            </a:lvl1pPr>
            <a:lvl2pPr>
              <a:defRPr sz="1200"/>
            </a:lvl2pPr>
            <a:lvl3pPr>
              <a:defRPr sz="1200"/>
            </a:lvl3pPr>
            <a:lvl4pPr>
              <a:defRPr sz="1200"/>
            </a:lvl4pPr>
            <a:lvl5pPr>
              <a:defRPr sz="1200"/>
            </a:lvl5pPr>
          </a:lstStyle>
          <a:p>
            <a:pPr lvl="0"/>
            <a:r>
              <a:rPr lang="en-US" dirty="0"/>
              <a:t>Click icon to add table, chart or diagram</a:t>
            </a:r>
          </a:p>
        </p:txBody>
      </p:sp>
      <p:pic>
        <p:nvPicPr>
          <p:cNvPr id="11" name="Picture 10" descr="C:\Users\trudis0\Desktop\UTAS_IMAS Logo_RGB_v2.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6" y="6021288"/>
            <a:ext cx="3708400" cy="351790"/>
          </a:xfrm>
          <a:prstGeom prst="rect">
            <a:avLst/>
          </a:prstGeom>
          <a:noFill/>
          <a:ln>
            <a:noFill/>
          </a:ln>
        </p:spPr>
      </p:pic>
      <p:pic>
        <p:nvPicPr>
          <p:cNvPr id="13" name="Picture 12" descr="C:\Users\trudis0\Desktop\UTAS_IMAS Logo_RGB_v2.png"/>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99456" y="6021288"/>
            <a:ext cx="3708400" cy="351790"/>
          </a:xfrm>
          <a:prstGeom prst="rect">
            <a:avLst/>
          </a:prstGeom>
          <a:noFill/>
          <a:ln>
            <a:noFill/>
          </a:ln>
        </p:spPr>
      </p:pic>
    </p:spTree>
    <p:extLst>
      <p:ext uri="{BB962C8B-B14F-4D97-AF65-F5344CB8AC3E}">
        <p14:creationId xmlns:p14="http://schemas.microsoft.com/office/powerpoint/2010/main" val="360656964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Object + Key Mess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36160" y="540000"/>
            <a:ext cx="3936000" cy="3249040"/>
          </a:xfrm>
        </p:spPr>
        <p:txBody>
          <a:bodyPr/>
          <a:lstStyle>
            <a:lvl1pPr>
              <a:lnSpc>
                <a:spcPts val="2400"/>
              </a:lnSpc>
              <a:defRPr sz="2400"/>
            </a:lvl1pPr>
          </a:lstStyle>
          <a:p>
            <a:r>
              <a:rPr lang="en-AU" noProof="0" dirty="0"/>
              <a:t>Click to add key message</a:t>
            </a:r>
          </a:p>
        </p:txBody>
      </p:sp>
      <p:sp>
        <p:nvSpPr>
          <p:cNvPr id="7" name="Date Placeholder 6"/>
          <p:cNvSpPr>
            <a:spLocks noGrp="1"/>
          </p:cNvSpPr>
          <p:nvPr>
            <p:ph type="dt" sz="half" idx="14"/>
          </p:nvPr>
        </p:nvSpPr>
        <p:spPr/>
        <p:txBody>
          <a:bodyPr/>
          <a:lstStyle/>
          <a:p>
            <a:fld id="{D8BC88C4-213F-4D14-85A7-29C724D84074}" type="datetime1">
              <a:rPr lang="en-AU" smtClean="0"/>
              <a:t>1/06/2022</a:t>
            </a:fld>
            <a:endParaRPr lang="en-AU" dirty="0"/>
          </a:p>
        </p:txBody>
      </p:sp>
      <p:sp>
        <p:nvSpPr>
          <p:cNvPr id="9" name="Footer Placeholder 8"/>
          <p:cNvSpPr>
            <a:spLocks noGrp="1"/>
          </p:cNvSpPr>
          <p:nvPr>
            <p:ph type="ftr" sz="quarter" idx="15"/>
          </p:nvPr>
        </p:nvSpPr>
        <p:spPr/>
        <p:txBody>
          <a:bodyPr/>
          <a:lstStyle/>
          <a:p>
            <a:r>
              <a:rPr lang="en-GB"/>
              <a:t>INSERT FACULTY NAME IN FOOTER</a:t>
            </a:r>
            <a:endParaRPr lang="en-AU" dirty="0"/>
          </a:p>
        </p:txBody>
      </p:sp>
      <p:sp>
        <p:nvSpPr>
          <p:cNvPr id="10" name="Slide Number Placeholder 9"/>
          <p:cNvSpPr>
            <a:spLocks noGrp="1"/>
          </p:cNvSpPr>
          <p:nvPr>
            <p:ph type="sldNum" sz="quarter" idx="16"/>
          </p:nvPr>
        </p:nvSpPr>
        <p:spPr/>
        <p:txBody>
          <a:bodyPr/>
          <a:lstStyle/>
          <a:p>
            <a:fld id="{1DEBBDC7-4A1B-43E6-8DA6-58148E08E8A6}" type="slidenum">
              <a:rPr lang="en-AU" smtClean="0"/>
              <a:pPr/>
              <a:t>‹#›</a:t>
            </a:fld>
            <a:endParaRPr lang="en-AU" dirty="0"/>
          </a:p>
        </p:txBody>
      </p:sp>
      <p:sp>
        <p:nvSpPr>
          <p:cNvPr id="15" name="Content Placeholder 12"/>
          <p:cNvSpPr>
            <a:spLocks noGrp="1"/>
          </p:cNvSpPr>
          <p:nvPr>
            <p:ph sz="quarter" idx="19" hasCustomPrompt="1"/>
          </p:nvPr>
        </p:nvSpPr>
        <p:spPr>
          <a:xfrm>
            <a:off x="7536161" y="3935472"/>
            <a:ext cx="3935123" cy="2013811"/>
          </a:xfrm>
          <a:solidFill>
            <a:schemeClr val="accent6"/>
          </a:solidFill>
        </p:spPr>
        <p:txBody>
          <a:bodyPr/>
          <a:lstStyle>
            <a:lvl1pPr marL="0" indent="0" algn="ctr">
              <a:buNone/>
              <a:defRPr sz="1200"/>
            </a:lvl1pPr>
            <a:lvl2pPr>
              <a:defRPr sz="1200"/>
            </a:lvl2pPr>
            <a:lvl3pPr>
              <a:defRPr sz="1200"/>
            </a:lvl3pPr>
            <a:lvl4pPr>
              <a:defRPr sz="1200"/>
            </a:lvl4pPr>
            <a:lvl5pPr>
              <a:defRPr sz="1200"/>
            </a:lvl5pPr>
          </a:lstStyle>
          <a:p>
            <a:pPr lvl="0"/>
            <a:r>
              <a:rPr lang="en-US" dirty="0"/>
              <a:t>Click icon to add table, chart or diagram</a:t>
            </a:r>
          </a:p>
        </p:txBody>
      </p:sp>
      <p:sp>
        <p:nvSpPr>
          <p:cNvPr id="11" name="Content Placeholder 12"/>
          <p:cNvSpPr>
            <a:spLocks noGrp="1"/>
          </p:cNvSpPr>
          <p:nvPr>
            <p:ph sz="quarter" idx="20" hasCustomPrompt="1"/>
          </p:nvPr>
        </p:nvSpPr>
        <p:spPr>
          <a:xfrm>
            <a:off x="1199456" y="459565"/>
            <a:ext cx="6163200" cy="5489717"/>
          </a:xfrm>
          <a:solidFill>
            <a:schemeClr val="accent6"/>
          </a:solidFill>
        </p:spPr>
        <p:txBody>
          <a:bodyPr/>
          <a:lstStyle>
            <a:lvl1pPr marL="0" indent="0" algn="ctr">
              <a:buNone/>
              <a:defRPr sz="1200"/>
            </a:lvl1pPr>
            <a:lvl2pPr>
              <a:defRPr sz="1200"/>
            </a:lvl2pPr>
            <a:lvl3pPr>
              <a:defRPr sz="1200"/>
            </a:lvl3pPr>
            <a:lvl4pPr>
              <a:defRPr sz="1200"/>
            </a:lvl4pPr>
            <a:lvl5pPr>
              <a:defRPr sz="1200"/>
            </a:lvl5pPr>
          </a:lstStyle>
          <a:p>
            <a:pPr lvl="0"/>
            <a:r>
              <a:rPr lang="en-US" dirty="0"/>
              <a:t>Click icon to add table, chart or diagram</a:t>
            </a:r>
          </a:p>
        </p:txBody>
      </p:sp>
      <p:sp>
        <p:nvSpPr>
          <p:cNvPr id="4" name="Content Placeholder 3"/>
          <p:cNvSpPr>
            <a:spLocks noGrp="1"/>
          </p:cNvSpPr>
          <p:nvPr>
            <p:ph sz="quarter" idx="21" hasCustomPrompt="1"/>
          </p:nvPr>
        </p:nvSpPr>
        <p:spPr>
          <a:xfrm>
            <a:off x="7536160" y="1440000"/>
            <a:ext cx="3936000" cy="2365674"/>
          </a:xfrm>
        </p:spPr>
        <p:txBody>
          <a:bodyPr/>
          <a:lstStyle>
            <a:lvl1pPr>
              <a:defRPr/>
            </a:lvl1pPr>
          </a:lstStyle>
          <a:p>
            <a:pPr lvl="0"/>
            <a:r>
              <a:rPr lang="en-US" dirty="0"/>
              <a:t>Optional text goes here</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pic>
        <p:nvPicPr>
          <p:cNvPr id="12" name="Picture 11" descr="C:\Users\trudis0\Desktop\UTAS_IMAS Logo_RGB_v2.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6" y="6021288"/>
            <a:ext cx="3708400" cy="351790"/>
          </a:xfrm>
          <a:prstGeom prst="rect">
            <a:avLst/>
          </a:prstGeom>
          <a:noFill/>
          <a:ln>
            <a:noFill/>
          </a:ln>
        </p:spPr>
      </p:pic>
      <p:pic>
        <p:nvPicPr>
          <p:cNvPr id="13" name="Picture 12" descr="C:\Users\trudis0\Desktop\UTAS_IMAS Logo_RGB_v2.png"/>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99456" y="6021288"/>
            <a:ext cx="3708400" cy="351790"/>
          </a:xfrm>
          <a:prstGeom prst="rect">
            <a:avLst/>
          </a:prstGeom>
          <a:noFill/>
          <a:ln>
            <a:noFill/>
          </a:ln>
        </p:spPr>
      </p:pic>
    </p:spTree>
    <p:extLst>
      <p:ext uri="{BB962C8B-B14F-4D97-AF65-F5344CB8AC3E}">
        <p14:creationId xmlns:p14="http://schemas.microsoft.com/office/powerpoint/2010/main" val="170782962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One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00000" y="539999"/>
            <a:ext cx="10272000" cy="720000"/>
          </a:xfrm>
        </p:spPr>
        <p:txBody>
          <a:bodyPr/>
          <a:lstStyle>
            <a:lvl1pPr>
              <a:lnSpc>
                <a:spcPts val="2400"/>
              </a:lnSpc>
              <a:defRPr sz="2400"/>
            </a:lvl1pPr>
          </a:lstStyle>
          <a:p>
            <a:r>
              <a:rPr lang="en-AU" noProof="0" dirty="0"/>
              <a:t>Click to add heading</a:t>
            </a:r>
          </a:p>
        </p:txBody>
      </p:sp>
      <p:sp>
        <p:nvSpPr>
          <p:cNvPr id="7" name="Date Placeholder 6"/>
          <p:cNvSpPr>
            <a:spLocks noGrp="1"/>
          </p:cNvSpPr>
          <p:nvPr>
            <p:ph type="dt" sz="half" idx="14"/>
          </p:nvPr>
        </p:nvSpPr>
        <p:spPr/>
        <p:txBody>
          <a:bodyPr/>
          <a:lstStyle/>
          <a:p>
            <a:fld id="{D9017719-728E-4E89-80CF-D488048E4C24}" type="datetime1">
              <a:rPr lang="en-AU" smtClean="0"/>
              <a:t>1/06/2022</a:t>
            </a:fld>
            <a:endParaRPr lang="en-AU" dirty="0"/>
          </a:p>
        </p:txBody>
      </p:sp>
      <p:sp>
        <p:nvSpPr>
          <p:cNvPr id="9" name="Footer Placeholder 8"/>
          <p:cNvSpPr>
            <a:spLocks noGrp="1"/>
          </p:cNvSpPr>
          <p:nvPr>
            <p:ph type="ftr" sz="quarter" idx="15"/>
          </p:nvPr>
        </p:nvSpPr>
        <p:spPr/>
        <p:txBody>
          <a:bodyPr/>
          <a:lstStyle/>
          <a:p>
            <a:r>
              <a:rPr lang="en-GB"/>
              <a:t>INSERT FACULTY NAME IN FOOTER</a:t>
            </a:r>
            <a:endParaRPr lang="en-AU" dirty="0"/>
          </a:p>
        </p:txBody>
      </p:sp>
      <p:sp>
        <p:nvSpPr>
          <p:cNvPr id="10" name="Slide Number Placeholder 9"/>
          <p:cNvSpPr>
            <a:spLocks noGrp="1"/>
          </p:cNvSpPr>
          <p:nvPr>
            <p:ph type="sldNum" sz="quarter" idx="16"/>
          </p:nvPr>
        </p:nvSpPr>
        <p:spPr/>
        <p:txBody>
          <a:bodyPr/>
          <a:lstStyle/>
          <a:p>
            <a:fld id="{1DEBBDC7-4A1B-43E6-8DA6-58148E08E8A6}" type="slidenum">
              <a:rPr lang="en-AU" smtClean="0"/>
              <a:pPr/>
              <a:t>‹#›</a:t>
            </a:fld>
            <a:endParaRPr lang="en-AU" dirty="0"/>
          </a:p>
        </p:txBody>
      </p:sp>
      <p:sp>
        <p:nvSpPr>
          <p:cNvPr id="8" name="Picture Placeholder 4"/>
          <p:cNvSpPr>
            <a:spLocks noGrp="1"/>
          </p:cNvSpPr>
          <p:nvPr>
            <p:ph type="pic" sz="quarter" idx="20"/>
          </p:nvPr>
        </p:nvSpPr>
        <p:spPr>
          <a:xfrm>
            <a:off x="1200000" y="1440170"/>
            <a:ext cx="10272000" cy="4509110"/>
          </a:xfrm>
          <a:solidFill>
            <a:schemeClr val="bg1">
              <a:lumMod val="75000"/>
            </a:schemeClr>
          </a:solidFill>
        </p:spPr>
        <p:txBody>
          <a:bodyPr/>
          <a:lstStyle>
            <a:lvl1pPr marL="0" indent="0" algn="ctr">
              <a:buNone/>
              <a:defRPr sz="1200" baseline="0"/>
            </a:lvl1pPr>
          </a:lstStyle>
          <a:p>
            <a:r>
              <a:rPr lang="en-AU"/>
              <a:t>Drag picture to placeholder or click icon to add</a:t>
            </a:r>
            <a:endParaRPr lang="en-AU" dirty="0"/>
          </a:p>
        </p:txBody>
      </p:sp>
      <p:pic>
        <p:nvPicPr>
          <p:cNvPr id="11" name="Picture 10" descr="C:\Users\trudis0\Desktop\UTAS_IMAS Logo_RGB_v2.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6" y="6021288"/>
            <a:ext cx="3708400" cy="351790"/>
          </a:xfrm>
          <a:prstGeom prst="rect">
            <a:avLst/>
          </a:prstGeom>
          <a:noFill/>
          <a:ln>
            <a:noFill/>
          </a:ln>
        </p:spPr>
      </p:pic>
      <p:pic>
        <p:nvPicPr>
          <p:cNvPr id="12" name="Picture 11" descr="C:\Users\trudis0\Desktop\UTAS_IMAS Logo_RGB_v2.png"/>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99456" y="6021288"/>
            <a:ext cx="3708400" cy="351790"/>
          </a:xfrm>
          <a:prstGeom prst="rect">
            <a:avLst/>
          </a:prstGeom>
          <a:noFill/>
          <a:ln>
            <a:noFill/>
          </a:ln>
        </p:spPr>
      </p:pic>
    </p:spTree>
    <p:extLst>
      <p:ext uri="{BB962C8B-B14F-4D97-AF65-F5344CB8AC3E}">
        <p14:creationId xmlns:p14="http://schemas.microsoft.com/office/powerpoint/2010/main" val="42234377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99456" y="540000"/>
            <a:ext cx="10272000" cy="720000"/>
          </a:xfrm>
        </p:spPr>
        <p:txBody>
          <a:bodyPr/>
          <a:lstStyle>
            <a:lvl1pPr>
              <a:defRPr/>
            </a:lvl1pPr>
          </a:lstStyle>
          <a:p>
            <a:r>
              <a:rPr lang="en-AU" noProof="0" dirty="0"/>
              <a:t>Click to add heading</a:t>
            </a:r>
          </a:p>
        </p:txBody>
      </p:sp>
      <p:sp>
        <p:nvSpPr>
          <p:cNvPr id="7" name="Date Placeholder 6"/>
          <p:cNvSpPr>
            <a:spLocks noGrp="1"/>
          </p:cNvSpPr>
          <p:nvPr>
            <p:ph type="dt" sz="half" idx="10"/>
          </p:nvPr>
        </p:nvSpPr>
        <p:spPr/>
        <p:txBody>
          <a:bodyPr/>
          <a:lstStyle/>
          <a:p>
            <a:fld id="{86B1A661-C1C7-4817-9AA4-05E9F139B68B}" type="datetime1">
              <a:rPr lang="en-AU" smtClean="0"/>
              <a:t>1/06/2022</a:t>
            </a:fld>
            <a:endParaRPr lang="en-AU" dirty="0"/>
          </a:p>
        </p:txBody>
      </p:sp>
      <p:sp>
        <p:nvSpPr>
          <p:cNvPr id="8" name="Footer Placeholder 7"/>
          <p:cNvSpPr>
            <a:spLocks noGrp="1"/>
          </p:cNvSpPr>
          <p:nvPr>
            <p:ph type="ftr" sz="quarter" idx="11"/>
          </p:nvPr>
        </p:nvSpPr>
        <p:spPr/>
        <p:txBody>
          <a:bodyPr/>
          <a:lstStyle/>
          <a:p>
            <a:r>
              <a:rPr lang="en-GB" dirty="0"/>
              <a:t>INSTITUTE FOR MARINE AND ANTARCTIC STUDIES</a:t>
            </a:r>
            <a:endParaRPr lang="en-AU" dirty="0"/>
          </a:p>
        </p:txBody>
      </p:sp>
      <p:sp>
        <p:nvSpPr>
          <p:cNvPr id="9" name="Slide Number Placeholder 8"/>
          <p:cNvSpPr>
            <a:spLocks noGrp="1"/>
          </p:cNvSpPr>
          <p:nvPr>
            <p:ph type="sldNum" sz="quarter" idx="12"/>
          </p:nvPr>
        </p:nvSpPr>
        <p:spPr/>
        <p:txBody>
          <a:bodyPr/>
          <a:lstStyle/>
          <a:p>
            <a:fld id="{1DEBBDC7-4A1B-43E6-8DA6-58148E08E8A6}" type="slidenum">
              <a:rPr lang="en-AU" smtClean="0"/>
              <a:pPr/>
              <a:t>‹#›</a:t>
            </a:fld>
            <a:endParaRPr lang="en-AU" dirty="0"/>
          </a:p>
        </p:txBody>
      </p:sp>
      <p:pic>
        <p:nvPicPr>
          <p:cNvPr id="11" name="Picture 10">
            <a:extLst>
              <a:ext uri="{FF2B5EF4-FFF2-40B4-BE49-F238E27FC236}">
                <a16:creationId xmlns:a16="http://schemas.microsoft.com/office/drawing/2014/main" id="{1C5DEB04-C385-4D5D-A9A6-632336708FA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09252" y="6071417"/>
            <a:ext cx="3504001" cy="361310"/>
          </a:xfrm>
          <a:prstGeom prst="rect">
            <a:avLst/>
          </a:prstGeom>
        </p:spPr>
      </p:pic>
    </p:spTree>
    <p:extLst>
      <p:ext uri="{BB962C8B-B14F-4D97-AF65-F5344CB8AC3E}">
        <p14:creationId xmlns:p14="http://schemas.microsoft.com/office/powerpoint/2010/main" val="321188598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wo Pictur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00000" y="540000"/>
            <a:ext cx="4800000" cy="720000"/>
          </a:xfrm>
        </p:spPr>
        <p:txBody>
          <a:bodyPr/>
          <a:lstStyle>
            <a:lvl1pPr>
              <a:defRPr/>
            </a:lvl1pPr>
          </a:lstStyle>
          <a:p>
            <a:r>
              <a:rPr lang="en-AU" noProof="0" dirty="0"/>
              <a:t>Click to add heading</a:t>
            </a:r>
          </a:p>
        </p:txBody>
      </p:sp>
      <p:sp>
        <p:nvSpPr>
          <p:cNvPr id="3" name="Content Placeholder 2"/>
          <p:cNvSpPr>
            <a:spLocks noGrp="1"/>
          </p:cNvSpPr>
          <p:nvPr>
            <p:ph idx="1" hasCustomPrompt="1"/>
          </p:nvPr>
        </p:nvSpPr>
        <p:spPr>
          <a:xfrm>
            <a:off x="1200000" y="1440000"/>
            <a:ext cx="4800000" cy="4509280"/>
          </a:xfrm>
        </p:spPr>
        <p:txBody>
          <a:bodyPr vert="horz" lIns="0" tIns="0" rIns="0" bIns="0" rtlCol="0">
            <a:noAutofit/>
          </a:bodyPr>
          <a:lstStyle>
            <a:lvl1pPr>
              <a:defRPr lang="en-AU" noProof="0" dirty="0" smtClean="0"/>
            </a:lvl1pPr>
            <a:lvl2pPr>
              <a:defRPr lang="en-AU" noProof="0" dirty="0" smtClean="0"/>
            </a:lvl2pPr>
            <a:lvl3pPr>
              <a:defRPr lang="en-AU" noProof="0" dirty="0" smtClean="0"/>
            </a:lvl3pPr>
            <a:lvl4pPr>
              <a:defRPr lang="en-AU" noProof="0" dirty="0" smtClean="0"/>
            </a:lvl4pPr>
            <a:lvl5pPr>
              <a:defRPr lang="en-AU" noProof="0" dirty="0"/>
            </a:lvl5pPr>
          </a:lstStyle>
          <a:p>
            <a:pPr lvl="0">
              <a:lnSpc>
                <a:spcPct val="100000"/>
              </a:lnSpc>
            </a:pPr>
            <a:r>
              <a:rPr lang="en-AU" noProof="0" dirty="0"/>
              <a:t>Click to add text</a:t>
            </a:r>
          </a:p>
          <a:p>
            <a:pPr lvl="1">
              <a:lnSpc>
                <a:spcPct val="100000"/>
              </a:lnSpc>
            </a:pPr>
            <a:r>
              <a:rPr lang="en-AU" noProof="0" dirty="0"/>
              <a:t>Second level</a:t>
            </a:r>
          </a:p>
          <a:p>
            <a:pPr lvl="2">
              <a:lnSpc>
                <a:spcPct val="100000"/>
              </a:lnSpc>
            </a:pPr>
            <a:r>
              <a:rPr lang="en-AU" noProof="0" dirty="0"/>
              <a:t>Third level</a:t>
            </a:r>
          </a:p>
          <a:p>
            <a:pPr lvl="3">
              <a:lnSpc>
                <a:spcPct val="100000"/>
              </a:lnSpc>
            </a:pPr>
            <a:r>
              <a:rPr lang="en-AU" noProof="0" dirty="0"/>
              <a:t>Fourth level</a:t>
            </a:r>
          </a:p>
          <a:p>
            <a:pPr lvl="4">
              <a:lnSpc>
                <a:spcPct val="100000"/>
              </a:lnSpc>
            </a:pPr>
            <a:r>
              <a:rPr lang="en-AU" noProof="0" dirty="0"/>
              <a:t>Fifth level</a:t>
            </a:r>
          </a:p>
        </p:txBody>
      </p:sp>
      <p:sp>
        <p:nvSpPr>
          <p:cNvPr id="7" name="Date Placeholder 6"/>
          <p:cNvSpPr>
            <a:spLocks noGrp="1"/>
          </p:cNvSpPr>
          <p:nvPr>
            <p:ph type="dt" sz="half" idx="14"/>
          </p:nvPr>
        </p:nvSpPr>
        <p:spPr/>
        <p:txBody>
          <a:bodyPr/>
          <a:lstStyle/>
          <a:p>
            <a:fld id="{635CFA8F-5B2F-4E80-A477-647EE2B20D86}" type="datetime1">
              <a:rPr lang="en-AU" smtClean="0"/>
              <a:t>1/06/2022</a:t>
            </a:fld>
            <a:endParaRPr lang="en-AU" dirty="0"/>
          </a:p>
        </p:txBody>
      </p:sp>
      <p:sp>
        <p:nvSpPr>
          <p:cNvPr id="9" name="Footer Placeholder 8"/>
          <p:cNvSpPr>
            <a:spLocks noGrp="1"/>
          </p:cNvSpPr>
          <p:nvPr>
            <p:ph type="ftr" sz="quarter" idx="15"/>
          </p:nvPr>
        </p:nvSpPr>
        <p:spPr/>
        <p:txBody>
          <a:bodyPr/>
          <a:lstStyle/>
          <a:p>
            <a:r>
              <a:rPr lang="en-GB"/>
              <a:t>INSERT FACULTY NAME IN FOOTER</a:t>
            </a:r>
            <a:endParaRPr lang="en-AU" dirty="0"/>
          </a:p>
        </p:txBody>
      </p:sp>
      <p:sp>
        <p:nvSpPr>
          <p:cNvPr id="10" name="Slide Number Placeholder 9"/>
          <p:cNvSpPr>
            <a:spLocks noGrp="1"/>
          </p:cNvSpPr>
          <p:nvPr>
            <p:ph type="sldNum" sz="quarter" idx="16"/>
          </p:nvPr>
        </p:nvSpPr>
        <p:spPr/>
        <p:txBody>
          <a:bodyPr/>
          <a:lstStyle/>
          <a:p>
            <a:fld id="{1DEBBDC7-4A1B-43E6-8DA6-58148E08E8A6}" type="slidenum">
              <a:rPr lang="en-AU" smtClean="0"/>
              <a:pPr/>
              <a:t>‹#›</a:t>
            </a:fld>
            <a:endParaRPr lang="en-AU" dirty="0"/>
          </a:p>
        </p:txBody>
      </p:sp>
      <p:sp>
        <p:nvSpPr>
          <p:cNvPr id="5" name="Picture Placeholder 4"/>
          <p:cNvSpPr>
            <a:spLocks noGrp="1"/>
          </p:cNvSpPr>
          <p:nvPr>
            <p:ph type="pic" sz="quarter" idx="20"/>
          </p:nvPr>
        </p:nvSpPr>
        <p:spPr>
          <a:xfrm>
            <a:off x="6335283" y="540001"/>
            <a:ext cx="5136000" cy="2739429"/>
          </a:xfrm>
          <a:solidFill>
            <a:schemeClr val="bg1">
              <a:lumMod val="75000"/>
            </a:schemeClr>
          </a:solidFill>
        </p:spPr>
        <p:txBody>
          <a:bodyPr/>
          <a:lstStyle>
            <a:lvl1pPr marL="0" indent="0" algn="ctr">
              <a:buNone/>
              <a:defRPr sz="1200" baseline="0"/>
            </a:lvl1pPr>
          </a:lstStyle>
          <a:p>
            <a:r>
              <a:rPr lang="en-AU"/>
              <a:t>Drag picture to placeholder or click icon to add</a:t>
            </a:r>
            <a:endParaRPr lang="en-AU" dirty="0"/>
          </a:p>
        </p:txBody>
      </p:sp>
      <p:sp>
        <p:nvSpPr>
          <p:cNvPr id="11" name="Picture Placeholder 4"/>
          <p:cNvSpPr>
            <a:spLocks noGrp="1"/>
          </p:cNvSpPr>
          <p:nvPr>
            <p:ph type="pic" sz="quarter" idx="21"/>
          </p:nvPr>
        </p:nvSpPr>
        <p:spPr>
          <a:xfrm>
            <a:off x="6335283" y="3390166"/>
            <a:ext cx="5136000" cy="2559117"/>
          </a:xfrm>
          <a:solidFill>
            <a:schemeClr val="bg1">
              <a:lumMod val="75000"/>
            </a:schemeClr>
          </a:solidFill>
        </p:spPr>
        <p:txBody>
          <a:bodyPr/>
          <a:lstStyle>
            <a:lvl1pPr marL="0" indent="0" algn="ctr">
              <a:buNone/>
              <a:defRPr sz="1200"/>
            </a:lvl1pPr>
          </a:lstStyle>
          <a:p>
            <a:r>
              <a:rPr lang="en-AU"/>
              <a:t>Drag picture to placeholder or click icon to add</a:t>
            </a:r>
            <a:endParaRPr lang="en-AU" dirty="0"/>
          </a:p>
        </p:txBody>
      </p:sp>
      <p:pic>
        <p:nvPicPr>
          <p:cNvPr id="12" name="Picture 11" descr="C:\Users\trudis0\Desktop\UTAS_IMAS Logo_RGB_v2.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6" y="6021288"/>
            <a:ext cx="3708400" cy="351790"/>
          </a:xfrm>
          <a:prstGeom prst="rect">
            <a:avLst/>
          </a:prstGeom>
          <a:noFill/>
          <a:ln>
            <a:noFill/>
          </a:ln>
        </p:spPr>
      </p:pic>
      <p:pic>
        <p:nvPicPr>
          <p:cNvPr id="13" name="Picture 12" descr="C:\Users\trudis0\Desktop\UTAS_IMAS Logo_RGB_v2.png"/>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99456" y="6021288"/>
            <a:ext cx="3708400" cy="351790"/>
          </a:xfrm>
          <a:prstGeom prst="rect">
            <a:avLst/>
          </a:prstGeom>
          <a:noFill/>
          <a:ln>
            <a:noFill/>
          </a:ln>
        </p:spPr>
      </p:pic>
    </p:spTree>
    <p:extLst>
      <p:ext uri="{BB962C8B-B14F-4D97-AF65-F5344CB8AC3E}">
        <p14:creationId xmlns:p14="http://schemas.microsoft.com/office/powerpoint/2010/main" val="251604656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Picture + Key Message">
    <p:spTree>
      <p:nvGrpSpPr>
        <p:cNvPr id="1" name=""/>
        <p:cNvGrpSpPr/>
        <p:nvPr/>
      </p:nvGrpSpPr>
      <p:grpSpPr>
        <a:xfrm>
          <a:off x="0" y="0"/>
          <a:ext cx="0" cy="0"/>
          <a:chOff x="0" y="0"/>
          <a:chExt cx="0" cy="0"/>
        </a:xfrm>
      </p:grpSpPr>
      <p:sp>
        <p:nvSpPr>
          <p:cNvPr id="8" name="Picture Placeholder 7"/>
          <p:cNvSpPr>
            <a:spLocks noGrp="1"/>
          </p:cNvSpPr>
          <p:nvPr>
            <p:ph type="pic" sz="quarter" idx="23"/>
          </p:nvPr>
        </p:nvSpPr>
        <p:spPr>
          <a:xfrm>
            <a:off x="7536160" y="3933056"/>
            <a:ext cx="3936000" cy="2016224"/>
          </a:xfrm>
          <a:solidFill>
            <a:schemeClr val="bg1">
              <a:lumMod val="75000"/>
            </a:schemeClr>
          </a:solidFill>
        </p:spPr>
        <p:txBody>
          <a:bodyPr/>
          <a:lstStyle>
            <a:lvl1pPr marL="0" indent="0" algn="ctr">
              <a:buNone/>
              <a:defRPr sz="1200"/>
            </a:lvl1pPr>
          </a:lstStyle>
          <a:p>
            <a:r>
              <a:rPr lang="en-AU"/>
              <a:t>Drag picture to placeholder or click icon to add</a:t>
            </a:r>
            <a:endParaRPr lang="en-AU" dirty="0"/>
          </a:p>
        </p:txBody>
      </p:sp>
      <p:sp>
        <p:nvSpPr>
          <p:cNvPr id="5" name="Picture Placeholder 4"/>
          <p:cNvSpPr>
            <a:spLocks noGrp="1"/>
          </p:cNvSpPr>
          <p:nvPr>
            <p:ph type="pic" sz="quarter" idx="22"/>
          </p:nvPr>
        </p:nvSpPr>
        <p:spPr>
          <a:xfrm>
            <a:off x="1199999" y="540000"/>
            <a:ext cx="6163200" cy="5409280"/>
          </a:xfrm>
          <a:solidFill>
            <a:schemeClr val="bg1">
              <a:lumMod val="75000"/>
            </a:schemeClr>
          </a:solidFill>
        </p:spPr>
        <p:txBody>
          <a:bodyPr/>
          <a:lstStyle>
            <a:lvl1pPr marL="0" indent="0" algn="ctr">
              <a:buNone/>
              <a:defRPr sz="1200"/>
            </a:lvl1pPr>
          </a:lstStyle>
          <a:p>
            <a:r>
              <a:rPr lang="en-AU"/>
              <a:t>Drag picture to placeholder or click icon to add</a:t>
            </a:r>
            <a:endParaRPr lang="en-AU" dirty="0"/>
          </a:p>
        </p:txBody>
      </p:sp>
      <p:sp>
        <p:nvSpPr>
          <p:cNvPr id="2" name="Title 1"/>
          <p:cNvSpPr>
            <a:spLocks noGrp="1"/>
          </p:cNvSpPr>
          <p:nvPr>
            <p:ph type="title" hasCustomPrompt="1"/>
          </p:nvPr>
        </p:nvSpPr>
        <p:spPr>
          <a:xfrm>
            <a:off x="7536160" y="540000"/>
            <a:ext cx="3936000" cy="3249040"/>
          </a:xfrm>
        </p:spPr>
        <p:txBody>
          <a:bodyPr/>
          <a:lstStyle>
            <a:lvl1pPr>
              <a:lnSpc>
                <a:spcPts val="2400"/>
              </a:lnSpc>
              <a:defRPr sz="2400"/>
            </a:lvl1pPr>
          </a:lstStyle>
          <a:p>
            <a:r>
              <a:rPr lang="en-AU" noProof="0" dirty="0"/>
              <a:t>Click to add key message</a:t>
            </a:r>
          </a:p>
        </p:txBody>
      </p:sp>
      <p:sp>
        <p:nvSpPr>
          <p:cNvPr id="7" name="Date Placeholder 6"/>
          <p:cNvSpPr>
            <a:spLocks noGrp="1"/>
          </p:cNvSpPr>
          <p:nvPr>
            <p:ph type="dt" sz="half" idx="14"/>
          </p:nvPr>
        </p:nvSpPr>
        <p:spPr/>
        <p:txBody>
          <a:bodyPr/>
          <a:lstStyle/>
          <a:p>
            <a:fld id="{8C596688-38AD-4E2B-8FCA-5655434545FB}" type="datetime1">
              <a:rPr lang="en-AU" smtClean="0"/>
              <a:t>1/06/2022</a:t>
            </a:fld>
            <a:endParaRPr lang="en-AU" dirty="0"/>
          </a:p>
        </p:txBody>
      </p:sp>
      <p:sp>
        <p:nvSpPr>
          <p:cNvPr id="9" name="Footer Placeholder 8"/>
          <p:cNvSpPr>
            <a:spLocks noGrp="1"/>
          </p:cNvSpPr>
          <p:nvPr>
            <p:ph type="ftr" sz="quarter" idx="15"/>
          </p:nvPr>
        </p:nvSpPr>
        <p:spPr/>
        <p:txBody>
          <a:bodyPr/>
          <a:lstStyle/>
          <a:p>
            <a:r>
              <a:rPr lang="en-GB"/>
              <a:t>INSERT FACULTY NAME IN FOOTER</a:t>
            </a:r>
            <a:endParaRPr lang="en-AU" dirty="0"/>
          </a:p>
        </p:txBody>
      </p:sp>
      <p:sp>
        <p:nvSpPr>
          <p:cNvPr id="10" name="Slide Number Placeholder 9"/>
          <p:cNvSpPr>
            <a:spLocks noGrp="1"/>
          </p:cNvSpPr>
          <p:nvPr>
            <p:ph type="sldNum" sz="quarter" idx="16"/>
          </p:nvPr>
        </p:nvSpPr>
        <p:spPr/>
        <p:txBody>
          <a:bodyPr/>
          <a:lstStyle/>
          <a:p>
            <a:fld id="{1DEBBDC7-4A1B-43E6-8DA6-58148E08E8A6}" type="slidenum">
              <a:rPr lang="en-AU" smtClean="0"/>
              <a:pPr/>
              <a:t>‹#›</a:t>
            </a:fld>
            <a:endParaRPr lang="en-AU" dirty="0"/>
          </a:p>
        </p:txBody>
      </p:sp>
      <p:sp>
        <p:nvSpPr>
          <p:cNvPr id="4" name="Content Placeholder 3"/>
          <p:cNvSpPr>
            <a:spLocks noGrp="1"/>
          </p:cNvSpPr>
          <p:nvPr>
            <p:ph sz="quarter" idx="21" hasCustomPrompt="1"/>
          </p:nvPr>
        </p:nvSpPr>
        <p:spPr>
          <a:xfrm>
            <a:off x="7536160" y="1440000"/>
            <a:ext cx="3936000" cy="2365674"/>
          </a:xfrm>
        </p:spPr>
        <p:txBody>
          <a:bodyPr/>
          <a:lstStyle>
            <a:lvl1pPr>
              <a:defRPr/>
            </a:lvl1pPr>
          </a:lstStyle>
          <a:p>
            <a:pPr lvl="0"/>
            <a:r>
              <a:rPr lang="en-US" dirty="0"/>
              <a:t>Optional text goes here</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pic>
        <p:nvPicPr>
          <p:cNvPr id="11" name="Picture 10" descr="C:\Users\trudis0\Desktop\UTAS_IMAS Logo_RGB_v2.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6" y="6021288"/>
            <a:ext cx="3708400" cy="351790"/>
          </a:xfrm>
          <a:prstGeom prst="rect">
            <a:avLst/>
          </a:prstGeom>
          <a:noFill/>
          <a:ln>
            <a:noFill/>
          </a:ln>
        </p:spPr>
      </p:pic>
      <p:pic>
        <p:nvPicPr>
          <p:cNvPr id="12" name="Picture 11" descr="C:\Users\trudis0\Desktop\UTAS_IMAS Logo_RGB_v2.png"/>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99456" y="6021288"/>
            <a:ext cx="3708400" cy="351790"/>
          </a:xfrm>
          <a:prstGeom prst="rect">
            <a:avLst/>
          </a:prstGeom>
          <a:noFill/>
          <a:ln>
            <a:noFill/>
          </a:ln>
        </p:spPr>
      </p:pic>
    </p:spTree>
    <p:extLst>
      <p:ext uri="{BB962C8B-B14F-4D97-AF65-F5344CB8AC3E}">
        <p14:creationId xmlns:p14="http://schemas.microsoft.com/office/powerpoint/2010/main" val="7451050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99456" y="540000"/>
            <a:ext cx="10272000" cy="720000"/>
          </a:xfrm>
        </p:spPr>
        <p:txBody>
          <a:bodyPr/>
          <a:lstStyle>
            <a:lvl1pPr>
              <a:defRPr/>
            </a:lvl1pPr>
          </a:lstStyle>
          <a:p>
            <a:r>
              <a:rPr lang="en-AU" noProof="0" dirty="0"/>
              <a:t>Click to add heading</a:t>
            </a:r>
          </a:p>
        </p:txBody>
      </p:sp>
      <p:sp>
        <p:nvSpPr>
          <p:cNvPr id="7" name="Date Placeholder 6"/>
          <p:cNvSpPr>
            <a:spLocks noGrp="1"/>
          </p:cNvSpPr>
          <p:nvPr>
            <p:ph type="dt" sz="half" idx="10"/>
          </p:nvPr>
        </p:nvSpPr>
        <p:spPr/>
        <p:txBody>
          <a:bodyPr/>
          <a:lstStyle/>
          <a:p>
            <a:fld id="{86B1A661-C1C7-4817-9AA4-05E9F139B68B}" type="datetime1">
              <a:rPr lang="en-AU" smtClean="0"/>
              <a:t>1/06/2022</a:t>
            </a:fld>
            <a:endParaRPr lang="en-AU" dirty="0"/>
          </a:p>
        </p:txBody>
      </p:sp>
      <p:sp>
        <p:nvSpPr>
          <p:cNvPr id="8" name="Footer Placeholder 7"/>
          <p:cNvSpPr>
            <a:spLocks noGrp="1"/>
          </p:cNvSpPr>
          <p:nvPr>
            <p:ph type="ftr" sz="quarter" idx="11"/>
          </p:nvPr>
        </p:nvSpPr>
        <p:spPr/>
        <p:txBody>
          <a:bodyPr/>
          <a:lstStyle/>
          <a:p>
            <a:r>
              <a:rPr lang="en-GB"/>
              <a:t>INSERT FACULTY NAME IN FOOTER</a:t>
            </a:r>
            <a:endParaRPr lang="en-AU" dirty="0"/>
          </a:p>
        </p:txBody>
      </p:sp>
      <p:sp>
        <p:nvSpPr>
          <p:cNvPr id="9" name="Slide Number Placeholder 8"/>
          <p:cNvSpPr>
            <a:spLocks noGrp="1"/>
          </p:cNvSpPr>
          <p:nvPr>
            <p:ph type="sldNum" sz="quarter" idx="12"/>
          </p:nvPr>
        </p:nvSpPr>
        <p:spPr/>
        <p:txBody>
          <a:bodyPr/>
          <a:lstStyle/>
          <a:p>
            <a:fld id="{1DEBBDC7-4A1B-43E6-8DA6-58148E08E8A6}" type="slidenum">
              <a:rPr lang="en-AU" smtClean="0"/>
              <a:pPr/>
              <a:t>‹#›</a:t>
            </a:fld>
            <a:endParaRPr lang="en-AU" dirty="0"/>
          </a:p>
        </p:txBody>
      </p:sp>
      <p:pic>
        <p:nvPicPr>
          <p:cNvPr id="6" name="Picture 5" descr="C:\Users\trudis0\Desktop\UTAS_IMAS Logo_RGB_v2.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6" y="6021288"/>
            <a:ext cx="3708400" cy="351790"/>
          </a:xfrm>
          <a:prstGeom prst="rect">
            <a:avLst/>
          </a:prstGeom>
          <a:noFill/>
          <a:ln>
            <a:noFill/>
          </a:ln>
        </p:spPr>
      </p:pic>
      <p:pic>
        <p:nvPicPr>
          <p:cNvPr id="10" name="Picture 9" descr="C:\Users\trudis0\Desktop\UTAS_IMAS Logo_RGB_v2.png"/>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99456" y="6021288"/>
            <a:ext cx="3708400" cy="351790"/>
          </a:xfrm>
          <a:prstGeom prst="rect">
            <a:avLst/>
          </a:prstGeom>
          <a:noFill/>
          <a:ln>
            <a:noFill/>
          </a:ln>
        </p:spPr>
      </p:pic>
    </p:spTree>
    <p:extLst>
      <p:ext uri="{BB962C8B-B14F-4D97-AF65-F5344CB8AC3E}">
        <p14:creationId xmlns:p14="http://schemas.microsoft.com/office/powerpoint/2010/main" val="185332855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15BB3C-8D8E-492F-97C7-095B2732FE6B}" type="datetime1">
              <a:rPr lang="en-AU" smtClean="0"/>
              <a:t>1/06/2022</a:t>
            </a:fld>
            <a:endParaRPr lang="en-AU"/>
          </a:p>
        </p:txBody>
      </p:sp>
      <p:sp>
        <p:nvSpPr>
          <p:cNvPr id="3" name="Footer Placeholder 2"/>
          <p:cNvSpPr>
            <a:spLocks noGrp="1"/>
          </p:cNvSpPr>
          <p:nvPr>
            <p:ph type="ftr" sz="quarter" idx="11"/>
          </p:nvPr>
        </p:nvSpPr>
        <p:spPr/>
        <p:txBody>
          <a:bodyPr/>
          <a:lstStyle/>
          <a:p>
            <a:r>
              <a:rPr lang="en-GB"/>
              <a:t>INSERT FACULTY NAME IN FOOTER</a:t>
            </a:r>
            <a:endParaRPr lang="en-AU"/>
          </a:p>
        </p:txBody>
      </p:sp>
      <p:sp>
        <p:nvSpPr>
          <p:cNvPr id="4" name="Slide Number Placeholder 3"/>
          <p:cNvSpPr>
            <a:spLocks noGrp="1"/>
          </p:cNvSpPr>
          <p:nvPr>
            <p:ph type="sldNum" sz="quarter" idx="12"/>
          </p:nvPr>
        </p:nvSpPr>
        <p:spPr/>
        <p:txBody>
          <a:bodyPr/>
          <a:lstStyle/>
          <a:p>
            <a:fld id="{1DEBBDC7-4A1B-43E6-8DA6-58148E08E8A6}" type="slidenum">
              <a:rPr lang="en-AU" smtClean="0"/>
              <a:t>‹#›</a:t>
            </a:fld>
            <a:endParaRPr lang="en-AU"/>
          </a:p>
        </p:txBody>
      </p:sp>
      <p:pic>
        <p:nvPicPr>
          <p:cNvPr id="5" name="Picture 4" descr="C:\Users\trudis0\Desktop\UTAS_IMAS Logo_RGB_v2.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9456" y="6021288"/>
            <a:ext cx="3708400" cy="351790"/>
          </a:xfrm>
          <a:prstGeom prst="rect">
            <a:avLst/>
          </a:prstGeom>
          <a:noFill/>
          <a:ln>
            <a:noFill/>
          </a:ln>
        </p:spPr>
      </p:pic>
      <p:pic>
        <p:nvPicPr>
          <p:cNvPr id="6" name="Picture 5" descr="C:\Users\trudis0\Desktop\UTAS_IMAS Logo_RGB_v2.png"/>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99456" y="6021288"/>
            <a:ext cx="3708400" cy="351790"/>
          </a:xfrm>
          <a:prstGeom prst="rect">
            <a:avLst/>
          </a:prstGeom>
          <a:noFill/>
          <a:ln>
            <a:noFill/>
          </a:ln>
        </p:spPr>
      </p:pic>
    </p:spTree>
    <p:extLst>
      <p:ext uri="{BB962C8B-B14F-4D97-AF65-F5344CB8AC3E}">
        <p14:creationId xmlns:p14="http://schemas.microsoft.com/office/powerpoint/2010/main" val="276469412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13_Title or Divid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159564" y="358189"/>
            <a:ext cx="7872875" cy="876725"/>
          </a:xfrm>
        </p:spPr>
        <p:txBody>
          <a:bodyPr/>
          <a:lstStyle>
            <a:lvl1pPr>
              <a:lnSpc>
                <a:spcPts val="3000"/>
              </a:lnSpc>
              <a:defRPr sz="3000" baseline="0"/>
            </a:lvl1pPr>
          </a:lstStyle>
          <a:p>
            <a:r>
              <a:rPr lang="en-AU" noProof="0" dirty="0"/>
              <a:t>Click To Add Title</a:t>
            </a:r>
          </a:p>
        </p:txBody>
      </p:sp>
      <p:sp>
        <p:nvSpPr>
          <p:cNvPr id="3" name="Subtitle 2"/>
          <p:cNvSpPr>
            <a:spLocks noGrp="1"/>
          </p:cNvSpPr>
          <p:nvPr>
            <p:ph type="subTitle" idx="1" hasCustomPrompt="1"/>
          </p:nvPr>
        </p:nvSpPr>
        <p:spPr>
          <a:xfrm>
            <a:off x="1200350" y="3999327"/>
            <a:ext cx="3515585" cy="1739489"/>
          </a:xfrm>
        </p:spPr>
        <p:txBody>
          <a:bodyPr/>
          <a:lstStyle>
            <a:lvl1pPr marL="0" indent="0" algn="l">
              <a:lnSpc>
                <a:spcPts val="2400"/>
              </a:lnSpc>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noProof="0" dirty="0"/>
              <a:t>Click to add subtitle</a:t>
            </a:r>
          </a:p>
        </p:txBody>
      </p:sp>
    </p:spTree>
    <p:extLst>
      <p:ext uri="{BB962C8B-B14F-4D97-AF65-F5344CB8AC3E}">
        <p14:creationId xmlns:p14="http://schemas.microsoft.com/office/powerpoint/2010/main" val="1079885811"/>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15BB3C-8D8E-492F-97C7-095B2732FE6B}" type="datetime1">
              <a:rPr lang="en-AU" smtClean="0"/>
              <a:t>1/06/2022</a:t>
            </a:fld>
            <a:endParaRPr lang="en-AU"/>
          </a:p>
        </p:txBody>
      </p:sp>
      <p:sp>
        <p:nvSpPr>
          <p:cNvPr id="3" name="Footer Placeholder 2"/>
          <p:cNvSpPr>
            <a:spLocks noGrp="1"/>
          </p:cNvSpPr>
          <p:nvPr>
            <p:ph type="ftr" sz="quarter" idx="11"/>
          </p:nvPr>
        </p:nvSpPr>
        <p:spPr/>
        <p:txBody>
          <a:bodyPr/>
          <a:lstStyle/>
          <a:p>
            <a:r>
              <a:rPr lang="en-GB" dirty="0"/>
              <a:t>INSTITUTE FOR MARINE AND ANTARCTIC STUDIES</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a:t>
            </a:fld>
            <a:endParaRPr lang="en-AU"/>
          </a:p>
        </p:txBody>
      </p:sp>
      <p:pic>
        <p:nvPicPr>
          <p:cNvPr id="7" name="Picture 6">
            <a:extLst>
              <a:ext uri="{FF2B5EF4-FFF2-40B4-BE49-F238E27FC236}">
                <a16:creationId xmlns:a16="http://schemas.microsoft.com/office/drawing/2014/main" id="{7976EAC1-B0B8-4454-99B1-246BBC0EBAD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09252" y="6071417"/>
            <a:ext cx="3504001" cy="361310"/>
          </a:xfrm>
          <a:prstGeom prst="rect">
            <a:avLst/>
          </a:prstGeom>
        </p:spPr>
      </p:pic>
    </p:spTree>
    <p:extLst>
      <p:ext uri="{BB962C8B-B14F-4D97-AF65-F5344CB8AC3E}">
        <p14:creationId xmlns:p14="http://schemas.microsoft.com/office/powerpoint/2010/main" val="5693789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Cover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7163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4_Title or Divi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72819" y="318700"/>
            <a:ext cx="9215669" cy="6554125"/>
          </a:xfrm>
          <a:prstGeom prst="rect">
            <a:avLst/>
          </a:prstGeom>
        </p:spPr>
      </p:pic>
      <p:sp>
        <p:nvSpPr>
          <p:cNvPr id="3" name="Subtitle 2"/>
          <p:cNvSpPr>
            <a:spLocks noGrp="1"/>
          </p:cNvSpPr>
          <p:nvPr>
            <p:ph type="subTitle" idx="1" hasCustomPrompt="1"/>
          </p:nvPr>
        </p:nvSpPr>
        <p:spPr>
          <a:xfrm>
            <a:off x="1200348" y="3999327"/>
            <a:ext cx="3504000" cy="1739489"/>
          </a:xfrm>
        </p:spPr>
        <p:txBody>
          <a:bodyPr/>
          <a:lstStyle>
            <a:lvl1pPr marL="0" indent="0" algn="l">
              <a:lnSpc>
                <a:spcPts val="2400"/>
              </a:lnSpc>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noProof="0" dirty="0"/>
              <a:t>Click to add subtitle</a:t>
            </a:r>
          </a:p>
        </p:txBody>
      </p:sp>
      <p:sp>
        <p:nvSpPr>
          <p:cNvPr id="5" name="Title 4"/>
          <p:cNvSpPr>
            <a:spLocks noGrp="1"/>
          </p:cNvSpPr>
          <p:nvPr>
            <p:ph type="title"/>
          </p:nvPr>
        </p:nvSpPr>
        <p:spPr/>
        <p:txBody>
          <a:bodyPr/>
          <a:lstStyle/>
          <a:p>
            <a:r>
              <a:rPr lang="en-US"/>
              <a:t>Click to edit Master title style</a:t>
            </a: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9336" y="6358645"/>
            <a:ext cx="3504001" cy="361310"/>
          </a:xfrm>
          <a:prstGeom prst="rect">
            <a:avLst/>
          </a:prstGeom>
        </p:spPr>
      </p:pic>
    </p:spTree>
    <p:extLst>
      <p:ext uri="{BB962C8B-B14F-4D97-AF65-F5344CB8AC3E}">
        <p14:creationId xmlns:p14="http://schemas.microsoft.com/office/powerpoint/2010/main" val="9657165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ver Slide with Title">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34437" y="2118584"/>
            <a:ext cx="11523131" cy="1152000"/>
          </a:xfrm>
          <a:prstGeom prst="rect">
            <a:avLst/>
          </a:prstGeom>
          <a:effectLst>
            <a:outerShdw blurRad="38100" dist="50800" dir="2700000" algn="tl" rotWithShape="0">
              <a:prstClr val="black">
                <a:alpha val="71000"/>
              </a:prstClr>
            </a:outerShdw>
          </a:effectLst>
        </p:spPr>
        <p:txBody>
          <a:bodyPr lIns="36000" tIns="36000" rIns="36000" bIns="36000" anchor="b" anchorCtr="0"/>
          <a:lstStyle>
            <a:lvl1pPr marL="0" indent="0" algn="r">
              <a:buFontTx/>
              <a:buNone/>
              <a:defRPr sz="3600" b="1"/>
            </a:lvl1pPr>
            <a:lvl2pPr marL="457200" indent="0" algn="r">
              <a:buFontTx/>
              <a:buNone/>
              <a:defRPr sz="3600"/>
            </a:lvl2pPr>
            <a:lvl3pPr marL="914400" indent="0" algn="r">
              <a:buFontTx/>
              <a:buNone/>
              <a:defRPr sz="3600"/>
            </a:lvl3pPr>
            <a:lvl4pPr marL="1371600" indent="0" algn="r">
              <a:buFontTx/>
              <a:buNone/>
              <a:defRPr sz="3600"/>
            </a:lvl4pPr>
            <a:lvl5pPr marL="1828800" indent="0" algn="r">
              <a:buFontTx/>
              <a:buNone/>
              <a:defRPr sz="3600"/>
            </a:lvl5pPr>
          </a:lstStyle>
          <a:p>
            <a:pPr lvl="0"/>
            <a:r>
              <a:rPr lang="en-US"/>
              <a:t>Click to edit Master text styles</a:t>
            </a:r>
          </a:p>
          <a:p>
            <a:pPr lvl="1"/>
            <a:r>
              <a:rPr lang="en-US"/>
              <a:t>Second level</a:t>
            </a:r>
          </a:p>
        </p:txBody>
      </p:sp>
      <p:sp>
        <p:nvSpPr>
          <p:cNvPr id="7" name="Text Placeholder 6"/>
          <p:cNvSpPr>
            <a:spLocks noGrp="1"/>
          </p:cNvSpPr>
          <p:nvPr>
            <p:ph type="body" sz="quarter" idx="11"/>
          </p:nvPr>
        </p:nvSpPr>
        <p:spPr>
          <a:xfrm>
            <a:off x="334435" y="3551569"/>
            <a:ext cx="11523133" cy="431973"/>
          </a:xfrm>
          <a:prstGeom prst="rect">
            <a:avLst/>
          </a:prstGeom>
        </p:spPr>
        <p:txBody>
          <a:bodyPr lIns="36000" tIns="36000" rIns="36000" bIns="36000" anchor="b" anchorCtr="0"/>
          <a:lstStyle>
            <a:lvl1pPr marL="0" indent="0" algn="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8" name="Text Placeholder 6"/>
          <p:cNvSpPr>
            <a:spLocks noGrp="1"/>
          </p:cNvSpPr>
          <p:nvPr>
            <p:ph type="body" sz="quarter" idx="12"/>
          </p:nvPr>
        </p:nvSpPr>
        <p:spPr>
          <a:xfrm>
            <a:off x="334435" y="3990659"/>
            <a:ext cx="11523133" cy="431973"/>
          </a:xfrm>
          <a:prstGeom prst="rect">
            <a:avLst/>
          </a:prstGeom>
        </p:spPr>
        <p:txBody>
          <a:bodyPr lIns="36000" tIns="36000" rIns="36000" bIns="36000" anchor="t" anchorCtr="0"/>
          <a:lstStyle>
            <a:lvl1pPr marL="0" indent="0" algn="r">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Tree>
    <p:extLst>
      <p:ext uri="{BB962C8B-B14F-4D97-AF65-F5344CB8AC3E}">
        <p14:creationId xmlns:p14="http://schemas.microsoft.com/office/powerpoint/2010/main" val="17616038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sp>
        <p:nvSpPr>
          <p:cNvPr id="2" name="Rectangle 4"/>
          <p:cNvSpPr txBox="1">
            <a:spLocks noChangeArrowheads="1"/>
          </p:cNvSpPr>
          <p:nvPr userDrawn="1"/>
        </p:nvSpPr>
        <p:spPr bwMode="auto">
          <a:xfrm>
            <a:off x="334435" y="2852738"/>
            <a:ext cx="11523133" cy="792162"/>
          </a:xfrm>
          <a:prstGeom prst="rect">
            <a:avLst/>
          </a:prstGeom>
          <a:noFill/>
          <a:ln>
            <a:noFill/>
          </a:ln>
          <a:effectLst>
            <a:outerShdw blurRad="50800" dist="63500" dir="2700000" algn="tl" rotWithShape="0">
              <a:prstClr val="black">
                <a:alpha val="68000"/>
              </a:prstClr>
            </a:outerShdw>
          </a:effectLst>
        </p:spPr>
        <p:txBody>
          <a:bodyPr lIns="36000" tIns="36000" rIns="36000" bIns="36000"/>
          <a:lstStyle>
            <a:lvl1pPr algn="l" defTabSz="457200" rtl="0" eaLnBrk="0" fontAlgn="base" hangingPunct="0">
              <a:spcBef>
                <a:spcPct val="0"/>
              </a:spcBef>
              <a:spcAft>
                <a:spcPct val="0"/>
              </a:spcAft>
              <a:defRPr sz="2200" b="0" i="0" kern="1200" baseline="0">
                <a:solidFill>
                  <a:srgbClr val="4073AC"/>
                </a:solidFill>
                <a:latin typeface="Arial"/>
                <a:ea typeface="MS PGothic" pitchFamily="34" charset="-128"/>
                <a:cs typeface="Arial"/>
              </a:defRPr>
            </a:lvl1pPr>
            <a:lvl2pPr algn="ctr" defTabSz="457200" rtl="0" eaLnBrk="0" fontAlgn="base" hangingPunct="0">
              <a:spcBef>
                <a:spcPct val="0"/>
              </a:spcBef>
              <a:spcAft>
                <a:spcPct val="0"/>
              </a:spcAft>
              <a:defRPr sz="4400">
                <a:solidFill>
                  <a:schemeClr val="tx1"/>
                </a:solidFill>
                <a:latin typeface="Arial" pitchFamily="43" charset="0"/>
                <a:ea typeface="MS PGothic" pitchFamily="34" charset="-128"/>
                <a:cs typeface="MS PGothic" pitchFamily="34" charset="-128"/>
              </a:defRPr>
            </a:lvl2pPr>
            <a:lvl3pPr algn="ctr" defTabSz="457200" rtl="0" eaLnBrk="0" fontAlgn="base" hangingPunct="0">
              <a:spcBef>
                <a:spcPct val="0"/>
              </a:spcBef>
              <a:spcAft>
                <a:spcPct val="0"/>
              </a:spcAft>
              <a:defRPr sz="4400">
                <a:solidFill>
                  <a:schemeClr val="tx1"/>
                </a:solidFill>
                <a:latin typeface="Arial" pitchFamily="43" charset="0"/>
                <a:ea typeface="MS PGothic" pitchFamily="34" charset="-128"/>
                <a:cs typeface="MS PGothic" pitchFamily="34" charset="-128"/>
              </a:defRPr>
            </a:lvl3pPr>
            <a:lvl4pPr algn="ctr" defTabSz="457200" rtl="0" eaLnBrk="0" fontAlgn="base" hangingPunct="0">
              <a:spcBef>
                <a:spcPct val="0"/>
              </a:spcBef>
              <a:spcAft>
                <a:spcPct val="0"/>
              </a:spcAft>
              <a:defRPr sz="4400">
                <a:solidFill>
                  <a:schemeClr val="tx1"/>
                </a:solidFill>
                <a:latin typeface="Arial" pitchFamily="43" charset="0"/>
                <a:ea typeface="MS PGothic" pitchFamily="34" charset="-128"/>
                <a:cs typeface="MS PGothic" pitchFamily="34" charset="-128"/>
              </a:defRPr>
            </a:lvl4pPr>
            <a:lvl5pPr algn="ctr" defTabSz="457200" rtl="0" eaLnBrk="0" fontAlgn="base" hangingPunct="0">
              <a:spcBef>
                <a:spcPct val="0"/>
              </a:spcBef>
              <a:spcAft>
                <a:spcPct val="0"/>
              </a:spcAft>
              <a:defRPr sz="4400">
                <a:solidFill>
                  <a:schemeClr val="tx1"/>
                </a:solidFill>
                <a:latin typeface="Arial" pitchFamily="43" charset="0"/>
                <a:ea typeface="MS PGothic" pitchFamily="34" charset="-128"/>
                <a:cs typeface="MS PGothic" pitchFamily="34" charset="-128"/>
              </a:defRPr>
            </a:lvl5pPr>
            <a:lvl6pPr marL="457200" algn="ctr" defTabSz="457200" rtl="0" fontAlgn="base">
              <a:spcBef>
                <a:spcPct val="0"/>
              </a:spcBef>
              <a:spcAft>
                <a:spcPct val="0"/>
              </a:spcAft>
              <a:defRPr sz="4400">
                <a:solidFill>
                  <a:schemeClr val="tx1"/>
                </a:solidFill>
                <a:latin typeface="Arial" pitchFamily="43" charset="0"/>
                <a:ea typeface="ＭＳ Ｐゴシック" pitchFamily="-65" charset="-128"/>
                <a:cs typeface="ＭＳ Ｐゴシック" pitchFamily="-65" charset="-128"/>
              </a:defRPr>
            </a:lvl6pPr>
            <a:lvl7pPr marL="914400" algn="ctr" defTabSz="457200" rtl="0" fontAlgn="base">
              <a:spcBef>
                <a:spcPct val="0"/>
              </a:spcBef>
              <a:spcAft>
                <a:spcPct val="0"/>
              </a:spcAft>
              <a:defRPr sz="4400">
                <a:solidFill>
                  <a:schemeClr val="tx1"/>
                </a:solidFill>
                <a:latin typeface="Arial" pitchFamily="43" charset="0"/>
                <a:ea typeface="ＭＳ Ｐゴシック" pitchFamily="-65" charset="-128"/>
                <a:cs typeface="ＭＳ Ｐゴシック" pitchFamily="-65" charset="-128"/>
              </a:defRPr>
            </a:lvl7pPr>
            <a:lvl8pPr marL="1371600" algn="ctr" defTabSz="457200" rtl="0" fontAlgn="base">
              <a:spcBef>
                <a:spcPct val="0"/>
              </a:spcBef>
              <a:spcAft>
                <a:spcPct val="0"/>
              </a:spcAft>
              <a:defRPr sz="4400">
                <a:solidFill>
                  <a:schemeClr val="tx1"/>
                </a:solidFill>
                <a:latin typeface="Arial" pitchFamily="43" charset="0"/>
                <a:ea typeface="ＭＳ Ｐゴシック" pitchFamily="-65" charset="-128"/>
                <a:cs typeface="ＭＳ Ｐゴシック" pitchFamily="-65" charset="-128"/>
              </a:defRPr>
            </a:lvl8pPr>
            <a:lvl9pPr marL="1828800" algn="ctr" defTabSz="457200" rtl="0" fontAlgn="base">
              <a:spcBef>
                <a:spcPct val="0"/>
              </a:spcBef>
              <a:spcAft>
                <a:spcPct val="0"/>
              </a:spcAft>
              <a:defRPr sz="4400">
                <a:solidFill>
                  <a:schemeClr val="tx1"/>
                </a:solidFill>
                <a:latin typeface="Arial" pitchFamily="43" charset="0"/>
                <a:ea typeface="ＭＳ Ｐゴシック" pitchFamily="-65" charset="-128"/>
                <a:cs typeface="ＭＳ Ｐゴシック" pitchFamily="-65" charset="-128"/>
              </a:defRPr>
            </a:lvl9pPr>
          </a:lstStyle>
          <a:p>
            <a:pPr algn="r" eaLnBrk="1" hangingPunct="1">
              <a:defRPr/>
            </a:pPr>
            <a:r>
              <a:rPr lang="en-GB" sz="3600" b="1">
                <a:solidFill>
                  <a:sysClr val="window" lastClr="FFFFFF"/>
                </a:solidFill>
                <a:latin typeface="Arial" charset="0"/>
                <a:cs typeface="Arial" charset="0"/>
              </a:rPr>
              <a:t>www.climatechange2013.org</a:t>
            </a:r>
          </a:p>
        </p:txBody>
      </p:sp>
      <p:sp>
        <p:nvSpPr>
          <p:cNvPr id="3" name="Rectangle 4"/>
          <p:cNvSpPr txBox="1">
            <a:spLocks noChangeArrowheads="1"/>
          </p:cNvSpPr>
          <p:nvPr userDrawn="1"/>
        </p:nvSpPr>
        <p:spPr bwMode="auto">
          <a:xfrm>
            <a:off x="334435" y="2420941"/>
            <a:ext cx="11523133" cy="441325"/>
          </a:xfrm>
          <a:prstGeom prst="rect">
            <a:avLst/>
          </a:prstGeom>
          <a:noFill/>
          <a:ln>
            <a:noFill/>
          </a:ln>
          <a:effectLst>
            <a:outerShdw blurRad="50800" dist="63500" dir="2700000" algn="tl" rotWithShape="0">
              <a:prstClr val="black">
                <a:alpha val="68000"/>
              </a:prstClr>
            </a:outerShdw>
          </a:effectLst>
        </p:spPr>
        <p:txBody>
          <a:bodyPr lIns="36000" tIns="36000" rIns="36000" bIns="36000" anchor="ctr"/>
          <a:lstStyle>
            <a:lvl1pPr algn="l" defTabSz="457200" rtl="0" eaLnBrk="0" fontAlgn="base" hangingPunct="0">
              <a:spcBef>
                <a:spcPct val="0"/>
              </a:spcBef>
              <a:spcAft>
                <a:spcPct val="0"/>
              </a:spcAft>
              <a:defRPr sz="2200" b="0" i="0" kern="1200" baseline="0">
                <a:solidFill>
                  <a:srgbClr val="4073AC"/>
                </a:solidFill>
                <a:latin typeface="Arial"/>
                <a:ea typeface="MS PGothic" pitchFamily="34" charset="-128"/>
                <a:cs typeface="Arial"/>
              </a:defRPr>
            </a:lvl1pPr>
            <a:lvl2pPr algn="ctr" defTabSz="457200" rtl="0" eaLnBrk="0" fontAlgn="base" hangingPunct="0">
              <a:spcBef>
                <a:spcPct val="0"/>
              </a:spcBef>
              <a:spcAft>
                <a:spcPct val="0"/>
              </a:spcAft>
              <a:defRPr sz="4400">
                <a:solidFill>
                  <a:schemeClr val="tx1"/>
                </a:solidFill>
                <a:latin typeface="Arial" pitchFamily="43" charset="0"/>
                <a:ea typeface="MS PGothic" pitchFamily="34" charset="-128"/>
                <a:cs typeface="MS PGothic" pitchFamily="34" charset="-128"/>
              </a:defRPr>
            </a:lvl2pPr>
            <a:lvl3pPr algn="ctr" defTabSz="457200" rtl="0" eaLnBrk="0" fontAlgn="base" hangingPunct="0">
              <a:spcBef>
                <a:spcPct val="0"/>
              </a:spcBef>
              <a:spcAft>
                <a:spcPct val="0"/>
              </a:spcAft>
              <a:defRPr sz="4400">
                <a:solidFill>
                  <a:schemeClr val="tx1"/>
                </a:solidFill>
                <a:latin typeface="Arial" pitchFamily="43" charset="0"/>
                <a:ea typeface="MS PGothic" pitchFamily="34" charset="-128"/>
                <a:cs typeface="MS PGothic" pitchFamily="34" charset="-128"/>
              </a:defRPr>
            </a:lvl3pPr>
            <a:lvl4pPr algn="ctr" defTabSz="457200" rtl="0" eaLnBrk="0" fontAlgn="base" hangingPunct="0">
              <a:spcBef>
                <a:spcPct val="0"/>
              </a:spcBef>
              <a:spcAft>
                <a:spcPct val="0"/>
              </a:spcAft>
              <a:defRPr sz="4400">
                <a:solidFill>
                  <a:schemeClr val="tx1"/>
                </a:solidFill>
                <a:latin typeface="Arial" pitchFamily="43" charset="0"/>
                <a:ea typeface="MS PGothic" pitchFamily="34" charset="-128"/>
                <a:cs typeface="MS PGothic" pitchFamily="34" charset="-128"/>
              </a:defRPr>
            </a:lvl4pPr>
            <a:lvl5pPr algn="ctr" defTabSz="457200" rtl="0" eaLnBrk="0" fontAlgn="base" hangingPunct="0">
              <a:spcBef>
                <a:spcPct val="0"/>
              </a:spcBef>
              <a:spcAft>
                <a:spcPct val="0"/>
              </a:spcAft>
              <a:defRPr sz="4400">
                <a:solidFill>
                  <a:schemeClr val="tx1"/>
                </a:solidFill>
                <a:latin typeface="Arial" pitchFamily="43" charset="0"/>
                <a:ea typeface="MS PGothic" pitchFamily="34" charset="-128"/>
                <a:cs typeface="MS PGothic" pitchFamily="34" charset="-128"/>
              </a:defRPr>
            </a:lvl5pPr>
            <a:lvl6pPr marL="457200" algn="ctr" defTabSz="457200" rtl="0" fontAlgn="base">
              <a:spcBef>
                <a:spcPct val="0"/>
              </a:spcBef>
              <a:spcAft>
                <a:spcPct val="0"/>
              </a:spcAft>
              <a:defRPr sz="4400">
                <a:solidFill>
                  <a:schemeClr val="tx1"/>
                </a:solidFill>
                <a:latin typeface="Arial" pitchFamily="43" charset="0"/>
                <a:ea typeface="ＭＳ Ｐゴシック" pitchFamily="-65" charset="-128"/>
                <a:cs typeface="ＭＳ Ｐゴシック" pitchFamily="-65" charset="-128"/>
              </a:defRPr>
            </a:lvl6pPr>
            <a:lvl7pPr marL="914400" algn="ctr" defTabSz="457200" rtl="0" fontAlgn="base">
              <a:spcBef>
                <a:spcPct val="0"/>
              </a:spcBef>
              <a:spcAft>
                <a:spcPct val="0"/>
              </a:spcAft>
              <a:defRPr sz="4400">
                <a:solidFill>
                  <a:schemeClr val="tx1"/>
                </a:solidFill>
                <a:latin typeface="Arial" pitchFamily="43" charset="0"/>
                <a:ea typeface="ＭＳ Ｐゴシック" pitchFamily="-65" charset="-128"/>
                <a:cs typeface="ＭＳ Ｐゴシック" pitchFamily="-65" charset="-128"/>
              </a:defRPr>
            </a:lvl7pPr>
            <a:lvl8pPr marL="1371600" algn="ctr" defTabSz="457200" rtl="0" fontAlgn="base">
              <a:spcBef>
                <a:spcPct val="0"/>
              </a:spcBef>
              <a:spcAft>
                <a:spcPct val="0"/>
              </a:spcAft>
              <a:defRPr sz="4400">
                <a:solidFill>
                  <a:schemeClr val="tx1"/>
                </a:solidFill>
                <a:latin typeface="Arial" pitchFamily="43" charset="0"/>
                <a:ea typeface="ＭＳ Ｐゴシック" pitchFamily="-65" charset="-128"/>
                <a:cs typeface="ＭＳ Ｐゴシック" pitchFamily="-65" charset="-128"/>
              </a:defRPr>
            </a:lvl8pPr>
            <a:lvl9pPr marL="1828800" algn="ctr" defTabSz="457200" rtl="0" fontAlgn="base">
              <a:spcBef>
                <a:spcPct val="0"/>
              </a:spcBef>
              <a:spcAft>
                <a:spcPct val="0"/>
              </a:spcAft>
              <a:defRPr sz="4400">
                <a:solidFill>
                  <a:schemeClr val="tx1"/>
                </a:solidFill>
                <a:latin typeface="Arial" pitchFamily="43" charset="0"/>
                <a:ea typeface="ＭＳ Ｐゴシック" pitchFamily="-65" charset="-128"/>
                <a:cs typeface="ＭＳ Ｐゴシック" pitchFamily="-65" charset="-128"/>
              </a:defRPr>
            </a:lvl9pPr>
          </a:lstStyle>
          <a:p>
            <a:pPr algn="r" eaLnBrk="1" hangingPunct="1">
              <a:lnSpc>
                <a:spcPct val="200000"/>
              </a:lnSpc>
              <a:defRPr/>
            </a:pPr>
            <a:r>
              <a:rPr lang="en-GB" sz="2400">
                <a:solidFill>
                  <a:sysClr val="window" lastClr="FFFFFF"/>
                </a:solidFill>
                <a:latin typeface="Arial" charset="0"/>
                <a:cs typeface="Arial" charset="0"/>
              </a:rPr>
              <a:t>Further Information</a:t>
            </a:r>
            <a:endParaRPr lang="en-GB" sz="3600" b="1">
              <a:solidFill>
                <a:sysClr val="window" lastClr="FFFFFF"/>
              </a:solidFill>
              <a:latin typeface="Arial" charset="0"/>
              <a:cs typeface="Arial" charset="0"/>
            </a:endParaRPr>
          </a:p>
        </p:txBody>
      </p:sp>
    </p:spTree>
    <p:extLst>
      <p:ext uri="{BB962C8B-B14F-4D97-AF65-F5344CB8AC3E}">
        <p14:creationId xmlns:p14="http://schemas.microsoft.com/office/powerpoint/2010/main" val="24957554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04803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lide with Title">
    <p:spTree>
      <p:nvGrpSpPr>
        <p:cNvPr id="1" name=""/>
        <p:cNvGrpSpPr/>
        <p:nvPr/>
      </p:nvGrpSpPr>
      <p:grpSpPr>
        <a:xfrm>
          <a:off x="0" y="0"/>
          <a:ext cx="0" cy="0"/>
          <a:chOff x="0" y="0"/>
          <a:chExt cx="0" cy="0"/>
        </a:xfrm>
      </p:grpSpPr>
      <p:sp>
        <p:nvSpPr>
          <p:cNvPr id="11" name="Title 10"/>
          <p:cNvSpPr>
            <a:spLocks noGrp="1"/>
          </p:cNvSpPr>
          <p:nvPr>
            <p:ph type="title" hasCustomPrompt="1"/>
          </p:nvPr>
        </p:nvSpPr>
        <p:spPr>
          <a:xfrm>
            <a:off x="334435" y="260238"/>
            <a:ext cx="11523133" cy="792000"/>
          </a:xfrm>
          <a:prstGeom prst="rect">
            <a:avLst/>
          </a:prstGeom>
        </p:spPr>
        <p:txBody>
          <a:bodyPr lIns="0" tIns="36000" rIns="0" bIns="36000"/>
          <a:lstStyle>
            <a:lvl1pPr algn="l">
              <a:defRPr sz="2400" b="1" baseline="0">
                <a:solidFill>
                  <a:schemeClr val="bg1"/>
                </a:solidFill>
              </a:defRPr>
            </a:lvl1pPr>
          </a:lstStyle>
          <a:p>
            <a:r>
              <a:rPr lang="en-US"/>
              <a:t>Slide Title</a:t>
            </a:r>
            <a:endParaRPr lang="en-GB"/>
          </a:p>
        </p:txBody>
      </p:sp>
    </p:spTree>
    <p:extLst>
      <p:ext uri="{BB962C8B-B14F-4D97-AF65-F5344CB8AC3E}">
        <p14:creationId xmlns:p14="http://schemas.microsoft.com/office/powerpoint/2010/main" val="22852195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lide with Title and Text">
    <p:spTree>
      <p:nvGrpSpPr>
        <p:cNvPr id="1" name=""/>
        <p:cNvGrpSpPr/>
        <p:nvPr/>
      </p:nvGrpSpPr>
      <p:grpSpPr>
        <a:xfrm>
          <a:off x="0" y="0"/>
          <a:ext cx="0" cy="0"/>
          <a:chOff x="0" y="0"/>
          <a:chExt cx="0" cy="0"/>
        </a:xfrm>
      </p:grpSpPr>
      <p:sp>
        <p:nvSpPr>
          <p:cNvPr id="3" name="Title 10"/>
          <p:cNvSpPr>
            <a:spLocks noGrp="1"/>
          </p:cNvSpPr>
          <p:nvPr>
            <p:ph type="title" hasCustomPrompt="1"/>
          </p:nvPr>
        </p:nvSpPr>
        <p:spPr>
          <a:xfrm>
            <a:off x="334435" y="260238"/>
            <a:ext cx="11523133" cy="792000"/>
          </a:xfrm>
          <a:prstGeom prst="rect">
            <a:avLst/>
          </a:prstGeom>
        </p:spPr>
        <p:txBody>
          <a:bodyPr lIns="0" tIns="36000" rIns="0" bIns="36000"/>
          <a:lstStyle>
            <a:lvl1pPr algn="l">
              <a:defRPr sz="2400" b="1" baseline="0">
                <a:solidFill>
                  <a:schemeClr val="bg1"/>
                </a:solidFill>
              </a:defRPr>
            </a:lvl1pPr>
          </a:lstStyle>
          <a:p>
            <a:r>
              <a:rPr lang="en-US"/>
              <a:t>Slide Title</a:t>
            </a:r>
            <a:endParaRPr lang="en-GB"/>
          </a:p>
        </p:txBody>
      </p:sp>
      <p:sp>
        <p:nvSpPr>
          <p:cNvPr id="4" name="Text Placeholder 4"/>
          <p:cNvSpPr>
            <a:spLocks noGrp="1"/>
          </p:cNvSpPr>
          <p:nvPr>
            <p:ph type="body" sz="quarter" idx="10" hasCustomPrompt="1"/>
          </p:nvPr>
        </p:nvSpPr>
        <p:spPr>
          <a:xfrm>
            <a:off x="334435" y="1341439"/>
            <a:ext cx="11523133" cy="4535486"/>
          </a:xfrm>
          <a:prstGeom prst="rect">
            <a:avLst/>
          </a:prstGeom>
        </p:spPr>
        <p:txBody>
          <a:bodyPr lIns="18000" tIns="36000" rIns="18000" bIns="36000"/>
          <a:lstStyle>
            <a:lvl1pPr marL="0" indent="0" algn="just">
              <a:spcBef>
                <a:spcPts val="0"/>
              </a:spcBef>
              <a:buFontTx/>
              <a:buNone/>
              <a:defRPr sz="2000" b="0" baseline="0">
                <a:solidFill>
                  <a:schemeClr val="bg1"/>
                </a:solidFill>
              </a:defRPr>
            </a:lvl1pPr>
            <a:lvl2pPr marL="180000" indent="0">
              <a:spcBef>
                <a:spcPts val="200"/>
              </a:spcBef>
              <a:buFontTx/>
              <a:buNone/>
              <a:defRPr sz="2000">
                <a:solidFill>
                  <a:schemeClr val="bg1"/>
                </a:solidFill>
              </a:defRPr>
            </a:lvl2pPr>
            <a:lvl3pPr>
              <a:defRPr sz="2200">
                <a:solidFill>
                  <a:schemeClr val="bg1"/>
                </a:solidFill>
              </a:defRPr>
            </a:lvl3pPr>
            <a:lvl4pPr>
              <a:defRPr sz="2200">
                <a:solidFill>
                  <a:schemeClr val="bg1"/>
                </a:solidFill>
              </a:defRPr>
            </a:lvl4pPr>
            <a:lvl5pPr>
              <a:defRPr sz="2200">
                <a:solidFill>
                  <a:schemeClr val="bg1"/>
                </a:solidFill>
              </a:defRPr>
            </a:lvl5pPr>
          </a:lstStyle>
          <a:p>
            <a:pPr lvl="0"/>
            <a:r>
              <a:rPr lang="en-US"/>
              <a:t>Text text text</a:t>
            </a:r>
          </a:p>
        </p:txBody>
      </p:sp>
    </p:spTree>
    <p:extLst>
      <p:ext uri="{BB962C8B-B14F-4D97-AF65-F5344CB8AC3E}">
        <p14:creationId xmlns:p14="http://schemas.microsoft.com/office/powerpoint/2010/main" val="5845634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lide with Title and Text in Blue Box">
    <p:spTree>
      <p:nvGrpSpPr>
        <p:cNvPr id="1" name=""/>
        <p:cNvGrpSpPr/>
        <p:nvPr/>
      </p:nvGrpSpPr>
      <p:grpSpPr>
        <a:xfrm>
          <a:off x="0" y="0"/>
          <a:ext cx="0" cy="0"/>
          <a:chOff x="0" y="0"/>
          <a:chExt cx="0" cy="0"/>
        </a:xfrm>
      </p:grpSpPr>
      <p:sp>
        <p:nvSpPr>
          <p:cNvPr id="3" name="Title 10"/>
          <p:cNvSpPr>
            <a:spLocks noGrp="1"/>
          </p:cNvSpPr>
          <p:nvPr>
            <p:ph type="title" hasCustomPrompt="1"/>
          </p:nvPr>
        </p:nvSpPr>
        <p:spPr>
          <a:xfrm>
            <a:off x="334435" y="260238"/>
            <a:ext cx="11523133" cy="792498"/>
          </a:xfrm>
          <a:prstGeom prst="rect">
            <a:avLst/>
          </a:prstGeom>
        </p:spPr>
        <p:txBody>
          <a:bodyPr lIns="0" tIns="36000" rIns="0" bIns="36000"/>
          <a:lstStyle>
            <a:lvl1pPr algn="l">
              <a:defRPr sz="2400" b="1" baseline="0">
                <a:solidFill>
                  <a:schemeClr val="bg1"/>
                </a:solidFill>
              </a:defRPr>
            </a:lvl1pPr>
          </a:lstStyle>
          <a:p>
            <a:r>
              <a:rPr lang="en-US"/>
              <a:t>Slide Title</a:t>
            </a:r>
            <a:endParaRPr lang="en-GB"/>
          </a:p>
        </p:txBody>
      </p:sp>
      <p:sp>
        <p:nvSpPr>
          <p:cNvPr id="4" name="Text Placeholder 4"/>
          <p:cNvSpPr>
            <a:spLocks noGrp="1"/>
          </p:cNvSpPr>
          <p:nvPr>
            <p:ph type="body" sz="quarter" idx="10" hasCustomPrompt="1"/>
          </p:nvPr>
        </p:nvSpPr>
        <p:spPr>
          <a:xfrm>
            <a:off x="334435" y="1341439"/>
            <a:ext cx="11523133" cy="4535486"/>
          </a:xfrm>
          <a:prstGeom prst="rect">
            <a:avLst/>
          </a:prstGeom>
          <a:solidFill>
            <a:schemeClr val="accent1"/>
          </a:solidFill>
          <a:effectLst/>
        </p:spPr>
        <p:txBody>
          <a:bodyPr lIns="18000" tIns="36000" rIns="18000" bIns="36000"/>
          <a:lstStyle>
            <a:lvl1pPr marL="0" indent="0" algn="just">
              <a:spcBef>
                <a:spcPts val="0"/>
              </a:spcBef>
              <a:buFontTx/>
              <a:buNone/>
              <a:defRPr sz="2000" b="0" baseline="0">
                <a:solidFill>
                  <a:schemeClr val="bg1"/>
                </a:solidFill>
              </a:defRPr>
            </a:lvl1pPr>
            <a:lvl2pPr marL="180000" indent="0">
              <a:spcBef>
                <a:spcPts val="200"/>
              </a:spcBef>
              <a:buFontTx/>
              <a:buNone/>
              <a:defRPr sz="2000">
                <a:solidFill>
                  <a:schemeClr val="bg1"/>
                </a:solidFill>
              </a:defRPr>
            </a:lvl2pPr>
            <a:lvl3pPr>
              <a:defRPr sz="2200">
                <a:solidFill>
                  <a:schemeClr val="bg1"/>
                </a:solidFill>
              </a:defRPr>
            </a:lvl3pPr>
            <a:lvl4pPr>
              <a:defRPr sz="2200">
                <a:solidFill>
                  <a:schemeClr val="bg1"/>
                </a:solidFill>
              </a:defRPr>
            </a:lvl4pPr>
            <a:lvl5pPr>
              <a:defRPr sz="2200">
                <a:solidFill>
                  <a:schemeClr val="bg1"/>
                </a:solidFill>
              </a:defRPr>
            </a:lvl5pPr>
          </a:lstStyle>
          <a:p>
            <a:pPr lvl="0"/>
            <a:r>
              <a:rPr lang="en-US"/>
              <a:t>Text text text</a:t>
            </a:r>
          </a:p>
        </p:txBody>
      </p:sp>
    </p:spTree>
    <p:extLst>
      <p:ext uri="{BB962C8B-B14F-4D97-AF65-F5344CB8AC3E}">
        <p14:creationId xmlns:p14="http://schemas.microsoft.com/office/powerpoint/2010/main" val="5540404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lide with Title and Bullet Text">
    <p:spTree>
      <p:nvGrpSpPr>
        <p:cNvPr id="1" name=""/>
        <p:cNvGrpSpPr/>
        <p:nvPr/>
      </p:nvGrpSpPr>
      <p:grpSpPr>
        <a:xfrm>
          <a:off x="0" y="0"/>
          <a:ext cx="0" cy="0"/>
          <a:chOff x="0" y="0"/>
          <a:chExt cx="0" cy="0"/>
        </a:xfrm>
      </p:grpSpPr>
      <p:sp>
        <p:nvSpPr>
          <p:cNvPr id="3" name="Title 10"/>
          <p:cNvSpPr>
            <a:spLocks noGrp="1"/>
          </p:cNvSpPr>
          <p:nvPr>
            <p:ph type="title" hasCustomPrompt="1"/>
          </p:nvPr>
        </p:nvSpPr>
        <p:spPr>
          <a:xfrm>
            <a:off x="334435" y="260238"/>
            <a:ext cx="11523133" cy="792000"/>
          </a:xfrm>
          <a:prstGeom prst="rect">
            <a:avLst/>
          </a:prstGeom>
        </p:spPr>
        <p:txBody>
          <a:bodyPr lIns="0" tIns="36000" rIns="0" bIns="36000"/>
          <a:lstStyle>
            <a:lvl1pPr algn="l">
              <a:defRPr sz="2400" b="1" baseline="0">
                <a:solidFill>
                  <a:schemeClr val="bg1"/>
                </a:solidFill>
              </a:defRPr>
            </a:lvl1pPr>
          </a:lstStyle>
          <a:p>
            <a:r>
              <a:rPr lang="en-US"/>
              <a:t>Slide Title</a:t>
            </a:r>
            <a:endParaRPr lang="en-GB"/>
          </a:p>
        </p:txBody>
      </p:sp>
      <p:sp>
        <p:nvSpPr>
          <p:cNvPr id="5" name="Text Placeholder 4"/>
          <p:cNvSpPr>
            <a:spLocks noGrp="1"/>
          </p:cNvSpPr>
          <p:nvPr>
            <p:ph type="body" sz="quarter" idx="10" hasCustomPrompt="1"/>
          </p:nvPr>
        </p:nvSpPr>
        <p:spPr>
          <a:xfrm>
            <a:off x="334435" y="1341439"/>
            <a:ext cx="11523133" cy="4535486"/>
          </a:xfrm>
          <a:prstGeom prst="rect">
            <a:avLst/>
          </a:prstGeom>
        </p:spPr>
        <p:txBody>
          <a:bodyPr lIns="18000" tIns="36000" rIns="18000" bIns="36000"/>
          <a:lstStyle>
            <a:lvl1pPr marL="180000" indent="-180000">
              <a:spcBef>
                <a:spcPts val="0"/>
              </a:spcBef>
              <a:defRPr sz="2000" b="1" baseline="0">
                <a:solidFill>
                  <a:schemeClr val="bg2"/>
                </a:solidFill>
              </a:defRPr>
            </a:lvl1pPr>
            <a:lvl2pPr marL="360000" indent="-180000">
              <a:spcBef>
                <a:spcPts val="200"/>
              </a:spcBef>
              <a:buFont typeface="Arial" pitchFamily="34" charset="0"/>
              <a:buChar char="•"/>
              <a:defRPr sz="1800">
                <a:solidFill>
                  <a:schemeClr val="bg1"/>
                </a:solidFill>
              </a:defRPr>
            </a:lvl2pPr>
            <a:lvl3pPr>
              <a:defRPr sz="2200">
                <a:solidFill>
                  <a:schemeClr val="bg1"/>
                </a:solidFill>
              </a:defRPr>
            </a:lvl3pPr>
            <a:lvl4pPr>
              <a:defRPr sz="2200">
                <a:solidFill>
                  <a:schemeClr val="bg1"/>
                </a:solidFill>
              </a:defRPr>
            </a:lvl4pPr>
            <a:lvl5pPr>
              <a:defRPr sz="2200">
                <a:solidFill>
                  <a:schemeClr val="bg1"/>
                </a:solidFill>
              </a:defRPr>
            </a:lvl5pPr>
          </a:lstStyle>
          <a:p>
            <a:pPr lvl="0"/>
            <a:r>
              <a:rPr lang="en-US"/>
              <a:t>Subtitle with Bullet</a:t>
            </a:r>
          </a:p>
          <a:p>
            <a:pPr lvl="1"/>
            <a:r>
              <a:rPr lang="en-US"/>
              <a:t>Text with Bullet</a:t>
            </a:r>
          </a:p>
        </p:txBody>
      </p:sp>
    </p:spTree>
    <p:extLst>
      <p:ext uri="{BB962C8B-B14F-4D97-AF65-F5344CB8AC3E}">
        <p14:creationId xmlns:p14="http://schemas.microsoft.com/office/powerpoint/2010/main" val="15311696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lide with Title and Object">
    <p:spTree>
      <p:nvGrpSpPr>
        <p:cNvPr id="1" name=""/>
        <p:cNvGrpSpPr/>
        <p:nvPr/>
      </p:nvGrpSpPr>
      <p:grpSpPr>
        <a:xfrm>
          <a:off x="0" y="0"/>
          <a:ext cx="0" cy="0"/>
          <a:chOff x="0" y="0"/>
          <a:chExt cx="0" cy="0"/>
        </a:xfrm>
      </p:grpSpPr>
      <p:sp>
        <p:nvSpPr>
          <p:cNvPr id="3" name="Title 10"/>
          <p:cNvSpPr>
            <a:spLocks noGrp="1"/>
          </p:cNvSpPr>
          <p:nvPr>
            <p:ph type="title" hasCustomPrompt="1"/>
          </p:nvPr>
        </p:nvSpPr>
        <p:spPr>
          <a:xfrm>
            <a:off x="334435" y="260238"/>
            <a:ext cx="11523133" cy="792000"/>
          </a:xfrm>
          <a:prstGeom prst="rect">
            <a:avLst/>
          </a:prstGeom>
        </p:spPr>
        <p:txBody>
          <a:bodyPr lIns="0" tIns="36000" rIns="0" bIns="36000"/>
          <a:lstStyle>
            <a:lvl1pPr algn="l">
              <a:defRPr sz="2400" b="1" baseline="0">
                <a:solidFill>
                  <a:schemeClr val="bg1"/>
                </a:solidFill>
              </a:defRPr>
            </a:lvl1pPr>
          </a:lstStyle>
          <a:p>
            <a:r>
              <a:rPr lang="en-US"/>
              <a:t>Slide Title</a:t>
            </a:r>
            <a:endParaRPr lang="en-GB"/>
          </a:p>
        </p:txBody>
      </p:sp>
      <p:sp>
        <p:nvSpPr>
          <p:cNvPr id="5" name="Content Placeholder 4"/>
          <p:cNvSpPr>
            <a:spLocks noGrp="1"/>
          </p:cNvSpPr>
          <p:nvPr>
            <p:ph sz="quarter" idx="10"/>
          </p:nvPr>
        </p:nvSpPr>
        <p:spPr>
          <a:xfrm>
            <a:off x="334435" y="1341439"/>
            <a:ext cx="11523133" cy="4535486"/>
          </a:xfrm>
          <a:prstGeom prst="rect">
            <a:avLst/>
          </a:prstGeom>
        </p:spPr>
        <p:txBody>
          <a:bodyPr lIns="18000" tIns="36000" rIns="18000" bIns="36000"/>
          <a:lstStyle>
            <a:lvl1pPr marL="0" indent="0">
              <a:spcBef>
                <a:spcPts val="0"/>
              </a:spcBef>
              <a:buFontTx/>
              <a:buNone/>
              <a:defRPr sz="2000">
                <a:solidFill>
                  <a:schemeClr val="bg1"/>
                </a:solidFill>
              </a:defRPr>
            </a:lvl1pPr>
            <a:lvl2pPr marL="457200" indent="0">
              <a:spcBef>
                <a:spcPts val="0"/>
              </a:spcBef>
              <a:buFontTx/>
              <a:buNone/>
              <a:defRPr sz="2200">
                <a:solidFill>
                  <a:schemeClr val="bg1"/>
                </a:solidFill>
              </a:defRPr>
            </a:lvl2pPr>
            <a:lvl3pPr marL="914400" indent="0">
              <a:spcBef>
                <a:spcPts val="0"/>
              </a:spcBef>
              <a:buFontTx/>
              <a:buNone/>
              <a:defRPr sz="2200">
                <a:solidFill>
                  <a:schemeClr val="bg1"/>
                </a:solidFill>
              </a:defRPr>
            </a:lvl3pPr>
            <a:lvl4pPr marL="1371600" indent="0">
              <a:spcBef>
                <a:spcPts val="0"/>
              </a:spcBef>
              <a:buFontTx/>
              <a:buNone/>
              <a:defRPr sz="2200">
                <a:solidFill>
                  <a:schemeClr val="bg1"/>
                </a:solidFill>
              </a:defRPr>
            </a:lvl4pPr>
            <a:lvl5pPr marL="1828800" indent="0">
              <a:spcBef>
                <a:spcPts val="0"/>
              </a:spcBef>
              <a:buFontTx/>
              <a:buNone/>
              <a:defRPr sz="2200">
                <a:solidFill>
                  <a:schemeClr val="bg1"/>
                </a:solidFill>
              </a:defRPr>
            </a:lvl5pPr>
          </a:lstStyle>
          <a:p>
            <a:pPr lvl="0"/>
            <a:endParaRPr lang="en-GB"/>
          </a:p>
        </p:txBody>
      </p:sp>
    </p:spTree>
    <p:extLst>
      <p:ext uri="{BB962C8B-B14F-4D97-AF65-F5344CB8AC3E}">
        <p14:creationId xmlns:p14="http://schemas.microsoft.com/office/powerpoint/2010/main" val="12100466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lide with Title, Subtitle and Graphic">
    <p:spTree>
      <p:nvGrpSpPr>
        <p:cNvPr id="1" name=""/>
        <p:cNvGrpSpPr/>
        <p:nvPr/>
      </p:nvGrpSpPr>
      <p:grpSpPr>
        <a:xfrm>
          <a:off x="0" y="0"/>
          <a:ext cx="0" cy="0"/>
          <a:chOff x="0" y="0"/>
          <a:chExt cx="0" cy="0"/>
        </a:xfrm>
      </p:grpSpPr>
      <p:sp>
        <p:nvSpPr>
          <p:cNvPr id="3" name="Title 10"/>
          <p:cNvSpPr>
            <a:spLocks noGrp="1"/>
          </p:cNvSpPr>
          <p:nvPr>
            <p:ph type="title" hasCustomPrompt="1"/>
          </p:nvPr>
        </p:nvSpPr>
        <p:spPr>
          <a:xfrm>
            <a:off x="334435" y="260238"/>
            <a:ext cx="11523133" cy="792000"/>
          </a:xfrm>
          <a:prstGeom prst="rect">
            <a:avLst/>
          </a:prstGeom>
        </p:spPr>
        <p:txBody>
          <a:bodyPr lIns="0" tIns="36000" rIns="0" bIns="36000"/>
          <a:lstStyle>
            <a:lvl1pPr algn="l">
              <a:defRPr sz="2400" b="1" baseline="0">
                <a:solidFill>
                  <a:schemeClr val="bg1"/>
                </a:solidFill>
              </a:defRPr>
            </a:lvl1pPr>
          </a:lstStyle>
          <a:p>
            <a:r>
              <a:rPr lang="en-US"/>
              <a:t>Slide Title</a:t>
            </a:r>
            <a:endParaRPr lang="en-GB"/>
          </a:p>
        </p:txBody>
      </p:sp>
      <p:sp>
        <p:nvSpPr>
          <p:cNvPr id="5" name="Content Placeholder 4"/>
          <p:cNvSpPr>
            <a:spLocks noGrp="1"/>
          </p:cNvSpPr>
          <p:nvPr>
            <p:ph sz="quarter" idx="10"/>
          </p:nvPr>
        </p:nvSpPr>
        <p:spPr>
          <a:xfrm>
            <a:off x="334435" y="1772816"/>
            <a:ext cx="11523133" cy="4104108"/>
          </a:xfrm>
          <a:prstGeom prst="rect">
            <a:avLst/>
          </a:prstGeom>
        </p:spPr>
        <p:txBody>
          <a:bodyPr lIns="18000" tIns="36000" rIns="18000" bIns="36000"/>
          <a:lstStyle>
            <a:lvl1pPr marL="0" indent="0">
              <a:spcBef>
                <a:spcPts val="0"/>
              </a:spcBef>
              <a:buFontTx/>
              <a:buNone/>
              <a:defRPr sz="2000">
                <a:solidFill>
                  <a:schemeClr val="bg1"/>
                </a:solidFill>
              </a:defRPr>
            </a:lvl1pPr>
            <a:lvl2pPr marL="457200" indent="0">
              <a:spcBef>
                <a:spcPts val="0"/>
              </a:spcBef>
              <a:buFontTx/>
              <a:buNone/>
              <a:defRPr sz="2200">
                <a:solidFill>
                  <a:schemeClr val="bg1"/>
                </a:solidFill>
              </a:defRPr>
            </a:lvl2pPr>
            <a:lvl3pPr marL="914400" indent="0">
              <a:spcBef>
                <a:spcPts val="0"/>
              </a:spcBef>
              <a:buFontTx/>
              <a:buNone/>
              <a:defRPr sz="2200">
                <a:solidFill>
                  <a:schemeClr val="bg1"/>
                </a:solidFill>
              </a:defRPr>
            </a:lvl3pPr>
            <a:lvl4pPr marL="1371600" indent="0">
              <a:spcBef>
                <a:spcPts val="0"/>
              </a:spcBef>
              <a:buFontTx/>
              <a:buNone/>
              <a:defRPr sz="2200">
                <a:solidFill>
                  <a:schemeClr val="bg1"/>
                </a:solidFill>
              </a:defRPr>
            </a:lvl4pPr>
            <a:lvl5pPr marL="1828800" indent="0">
              <a:spcBef>
                <a:spcPts val="0"/>
              </a:spcBef>
              <a:buFontTx/>
              <a:buNone/>
              <a:defRPr sz="2200">
                <a:solidFill>
                  <a:schemeClr val="bg1"/>
                </a:solidFill>
              </a:defRPr>
            </a:lvl5pPr>
          </a:lstStyle>
          <a:p>
            <a:pPr lvl="0"/>
            <a:endParaRPr lang="en-GB"/>
          </a:p>
        </p:txBody>
      </p:sp>
      <p:sp>
        <p:nvSpPr>
          <p:cNvPr id="7" name="Text Placeholder 6"/>
          <p:cNvSpPr>
            <a:spLocks noGrp="1"/>
          </p:cNvSpPr>
          <p:nvPr>
            <p:ph type="body" sz="quarter" idx="11" hasCustomPrompt="1"/>
          </p:nvPr>
        </p:nvSpPr>
        <p:spPr>
          <a:xfrm>
            <a:off x="333847" y="1340771"/>
            <a:ext cx="11523720" cy="432073"/>
          </a:xfrm>
          <a:prstGeom prst="rect">
            <a:avLst/>
          </a:prstGeom>
        </p:spPr>
        <p:txBody>
          <a:bodyPr lIns="18000" tIns="36000" rIns="18000" bIns="36000"/>
          <a:lstStyle>
            <a:lvl1pPr marL="0" indent="0">
              <a:buFontTx/>
              <a:buNone/>
              <a:defRPr sz="2000" b="1">
                <a:solidFill>
                  <a:schemeClr val="bg2"/>
                </a:solidFill>
              </a:defRPr>
            </a:lvl1pPr>
            <a:lvl2pPr marL="457200" indent="0">
              <a:buFontTx/>
              <a:buNone/>
              <a:defRPr sz="2200">
                <a:solidFill>
                  <a:schemeClr val="bg2"/>
                </a:solidFill>
              </a:defRPr>
            </a:lvl2pPr>
            <a:lvl3pPr marL="914400" indent="0">
              <a:buFontTx/>
              <a:buNone/>
              <a:defRPr sz="2200">
                <a:solidFill>
                  <a:schemeClr val="bg2"/>
                </a:solidFill>
              </a:defRPr>
            </a:lvl3pPr>
            <a:lvl4pPr marL="1371600" indent="0">
              <a:buFontTx/>
              <a:buNone/>
              <a:defRPr sz="2200">
                <a:solidFill>
                  <a:schemeClr val="bg2"/>
                </a:solidFill>
              </a:defRPr>
            </a:lvl4pPr>
            <a:lvl5pPr marL="1828800" indent="0">
              <a:buFontTx/>
              <a:buNone/>
              <a:defRPr sz="2200">
                <a:solidFill>
                  <a:schemeClr val="bg2"/>
                </a:solidFill>
              </a:defRPr>
            </a:lvl5pPr>
          </a:lstStyle>
          <a:p>
            <a:pPr lvl="0"/>
            <a:r>
              <a:rPr lang="de-CH"/>
              <a:t>Graphic Title</a:t>
            </a:r>
            <a:endParaRPr lang="en-GB"/>
          </a:p>
        </p:txBody>
      </p:sp>
    </p:spTree>
    <p:extLst>
      <p:ext uri="{BB962C8B-B14F-4D97-AF65-F5344CB8AC3E}">
        <p14:creationId xmlns:p14="http://schemas.microsoft.com/office/powerpoint/2010/main" val="15634929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descr="12.gif"/>
          <p:cNvPicPr>
            <a:picLocks noChangeAspect="1"/>
          </p:cNvPicPr>
          <p:nvPr userDrawn="1"/>
        </p:nvPicPr>
        <p:blipFill>
          <a:blip r:embed="rId2" cstate="print"/>
          <a:stretch>
            <a:fillRect/>
          </a:stretch>
        </p:blipFill>
        <p:spPr>
          <a:xfrm>
            <a:off x="0" y="0"/>
            <a:ext cx="12192000" cy="6858000"/>
          </a:xfrm>
          <a:prstGeom prst="rect">
            <a:avLst/>
          </a:prstGeom>
        </p:spPr>
      </p:pic>
      <p:sp>
        <p:nvSpPr>
          <p:cNvPr id="11" name="Text Placeholder 10"/>
          <p:cNvSpPr>
            <a:spLocks noGrp="1"/>
          </p:cNvSpPr>
          <p:nvPr>
            <p:ph type="body" sz="quarter" idx="10" hasCustomPrompt="1"/>
          </p:nvPr>
        </p:nvSpPr>
        <p:spPr>
          <a:xfrm>
            <a:off x="526953" y="71986"/>
            <a:ext cx="6625167" cy="620713"/>
          </a:xfrm>
          <a:prstGeom prst="rect">
            <a:avLst/>
          </a:prstGeom>
        </p:spPr>
        <p:txBody>
          <a:bodyPr/>
          <a:lstStyle>
            <a:lvl1pPr>
              <a:buNone/>
              <a:defRPr sz="2600" baseline="0">
                <a:solidFill>
                  <a:schemeClr val="bg1"/>
                </a:solidFill>
                <a:latin typeface="Century Gothic" pitchFamily="34" charset="0"/>
              </a:defRPr>
            </a:lvl1pPr>
          </a:lstStyle>
          <a:p>
            <a:pPr lvl="0"/>
            <a:r>
              <a:rPr lang="en-US" dirty="0"/>
              <a:t>ADD HEADING HERE…</a:t>
            </a:r>
          </a:p>
        </p:txBody>
      </p:sp>
      <p:sp>
        <p:nvSpPr>
          <p:cNvPr id="17" name="Text Placeholder 16"/>
          <p:cNvSpPr>
            <a:spLocks noGrp="1"/>
          </p:cNvSpPr>
          <p:nvPr>
            <p:ph type="body" sz="quarter" idx="11" hasCustomPrompt="1"/>
          </p:nvPr>
        </p:nvSpPr>
        <p:spPr>
          <a:xfrm>
            <a:off x="527052" y="1052516"/>
            <a:ext cx="11040533" cy="576287"/>
          </a:xfrm>
          <a:prstGeom prst="rect">
            <a:avLst/>
          </a:prstGeom>
        </p:spPr>
        <p:txBody>
          <a:bodyPr/>
          <a:lstStyle>
            <a:lvl1pPr>
              <a:buNone/>
              <a:defRPr sz="2200" baseline="0">
                <a:solidFill>
                  <a:schemeClr val="accent1">
                    <a:lumMod val="50000"/>
                  </a:schemeClr>
                </a:solidFill>
                <a:latin typeface="Century Gothic" pitchFamily="34" charset="0"/>
              </a:defRPr>
            </a:lvl1pPr>
          </a:lstStyle>
          <a:p>
            <a:pPr lvl="0"/>
            <a:r>
              <a:rPr lang="en-US" dirty="0"/>
              <a:t>Add sub-title here…</a:t>
            </a:r>
          </a:p>
        </p:txBody>
      </p:sp>
      <p:sp>
        <p:nvSpPr>
          <p:cNvPr id="19" name="Text Placeholder 18"/>
          <p:cNvSpPr>
            <a:spLocks noGrp="1"/>
          </p:cNvSpPr>
          <p:nvPr>
            <p:ph type="body" sz="quarter" idx="12" hasCustomPrompt="1"/>
          </p:nvPr>
        </p:nvSpPr>
        <p:spPr>
          <a:xfrm>
            <a:off x="527052" y="1916113"/>
            <a:ext cx="11040533" cy="4608512"/>
          </a:xfrm>
          <a:prstGeom prst="rect">
            <a:avLst/>
          </a:prstGeom>
        </p:spPr>
        <p:txBody>
          <a:bodyPr/>
          <a:lstStyle>
            <a:lvl1pPr>
              <a:buNone/>
              <a:defRPr sz="1800" baseline="0">
                <a:latin typeface="Century Gothic" pitchFamily="34" charset="0"/>
              </a:defRPr>
            </a:lvl1pPr>
          </a:lstStyle>
          <a:p>
            <a:pPr lvl="0"/>
            <a:r>
              <a:rPr lang="en-US" sz="1800" dirty="0">
                <a:latin typeface="Century Gothic" pitchFamily="34" charset="0"/>
              </a:rPr>
              <a:t>Add body copy here…</a:t>
            </a:r>
            <a:endParaRPr lang="en-US" dirty="0"/>
          </a:p>
        </p:txBody>
      </p:sp>
    </p:spTree>
    <p:extLst>
      <p:ext uri="{BB962C8B-B14F-4D97-AF65-F5344CB8AC3E}">
        <p14:creationId xmlns:p14="http://schemas.microsoft.com/office/powerpoint/2010/main" val="39502573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or Divi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75275"/>
            <a:ext cx="12192000" cy="6554125"/>
          </a:xfrm>
          <a:prstGeom prst="rect">
            <a:avLst/>
          </a:prstGeom>
        </p:spPr>
      </p:pic>
      <p:sp>
        <p:nvSpPr>
          <p:cNvPr id="3" name="Subtitle 2"/>
          <p:cNvSpPr>
            <a:spLocks noGrp="1"/>
          </p:cNvSpPr>
          <p:nvPr>
            <p:ph type="subTitle" idx="1" hasCustomPrompt="1"/>
          </p:nvPr>
        </p:nvSpPr>
        <p:spPr>
          <a:xfrm>
            <a:off x="1200348" y="3999327"/>
            <a:ext cx="3504000" cy="1739489"/>
          </a:xfrm>
        </p:spPr>
        <p:txBody>
          <a:bodyPr/>
          <a:lstStyle>
            <a:lvl1pPr marL="0" indent="0" algn="l">
              <a:lnSpc>
                <a:spcPts val="2400"/>
              </a:lnSpc>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noProof="0" dirty="0"/>
              <a:t>Click to add subtitle</a:t>
            </a:r>
          </a:p>
        </p:txBody>
      </p:sp>
      <p:sp>
        <p:nvSpPr>
          <p:cNvPr id="5" name="Title 4"/>
          <p:cNvSpPr>
            <a:spLocks noGrp="1"/>
          </p:cNvSpPr>
          <p:nvPr>
            <p:ph type="title"/>
          </p:nvPr>
        </p:nvSpPr>
        <p:spPr/>
        <p:txBody>
          <a:bodyPr/>
          <a:lstStyle/>
          <a:p>
            <a:r>
              <a:rPr lang="en-US" dirty="0"/>
              <a:t>Click to edit Master title style</a:t>
            </a: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09252" y="6071417"/>
            <a:ext cx="4310685" cy="361310"/>
          </a:xfrm>
          <a:prstGeom prst="rect">
            <a:avLst/>
          </a:prstGeom>
        </p:spPr>
      </p:pic>
    </p:spTree>
    <p:extLst>
      <p:ext uri="{BB962C8B-B14F-4D97-AF65-F5344CB8AC3E}">
        <p14:creationId xmlns:p14="http://schemas.microsoft.com/office/powerpoint/2010/main" val="31860335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AU"/>
              <a:t>Click to edit Master title style</a:t>
            </a:r>
            <a:endParaRPr lang="en-US"/>
          </a:p>
        </p:txBody>
      </p:sp>
      <p:sp>
        <p:nvSpPr>
          <p:cNvPr id="3" name="Content Placeholder 2"/>
          <p:cNvSpPr>
            <a:spLocks noGrp="1"/>
          </p:cNvSpPr>
          <p:nvPr>
            <p:ph idx="1"/>
          </p:nvPr>
        </p:nvSpPr>
        <p:spPr>
          <a:xfrm>
            <a:off x="609600" y="1600203"/>
            <a:ext cx="10972800" cy="4525963"/>
          </a:xfrm>
          <a:prstGeom prst="rect">
            <a:avLst/>
          </a:prstGeo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a:xfrm>
            <a:off x="609600" y="6356353"/>
            <a:ext cx="2844800" cy="365125"/>
          </a:xfrm>
          <a:prstGeom prst="rect">
            <a:avLst/>
          </a:prstGeom>
        </p:spPr>
        <p:txBody>
          <a:bodyPr/>
          <a:lstStyle/>
          <a:p>
            <a:fld id="{20DD0A7A-330C-144A-A164-B6AC69665C8E}" type="datetimeFigureOut">
              <a:rPr lang="en-US" smtClean="0">
                <a:solidFill>
                  <a:prstClr val="black"/>
                </a:solidFill>
              </a:rPr>
              <a:pPr/>
              <a:t>6/1/2022</a:t>
            </a:fld>
            <a:endParaRPr lang="en-US">
              <a:solidFill>
                <a:prstClr val="black"/>
              </a:solidFill>
            </a:endParaRPr>
          </a:p>
        </p:txBody>
      </p:sp>
      <p:sp>
        <p:nvSpPr>
          <p:cNvPr id="5" name="Footer Placeholder 4"/>
          <p:cNvSpPr>
            <a:spLocks noGrp="1"/>
          </p:cNvSpPr>
          <p:nvPr>
            <p:ph type="ftr" sz="quarter" idx="11"/>
          </p:nvPr>
        </p:nvSpPr>
        <p:spPr>
          <a:xfrm>
            <a:off x="4165600" y="6356353"/>
            <a:ext cx="38608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a:xfrm>
            <a:off x="8737600" y="6356353"/>
            <a:ext cx="2844800" cy="365125"/>
          </a:xfrm>
          <a:prstGeom prst="rect">
            <a:avLst/>
          </a:prstGeom>
        </p:spPr>
        <p:txBody>
          <a:bodyPr/>
          <a:lstStyle/>
          <a:p>
            <a:fld id="{1EB1046A-2C26-C443-BD77-458406AC9D3D}"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1804347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7" name="Picture 6" descr="12.gi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1" name="Text Placeholder 10"/>
          <p:cNvSpPr>
            <a:spLocks noGrp="1"/>
          </p:cNvSpPr>
          <p:nvPr>
            <p:ph type="body" sz="quarter" idx="10" hasCustomPrompt="1"/>
          </p:nvPr>
        </p:nvSpPr>
        <p:spPr>
          <a:xfrm>
            <a:off x="526953" y="71986"/>
            <a:ext cx="6625167" cy="620713"/>
          </a:xfrm>
          <a:prstGeom prst="rect">
            <a:avLst/>
          </a:prstGeom>
        </p:spPr>
        <p:txBody>
          <a:bodyPr/>
          <a:lstStyle>
            <a:lvl1pPr>
              <a:buNone/>
              <a:defRPr sz="2600" baseline="0">
                <a:solidFill>
                  <a:schemeClr val="bg1"/>
                </a:solidFill>
                <a:latin typeface="Century Gothic" pitchFamily="34" charset="0"/>
              </a:defRPr>
            </a:lvl1pPr>
          </a:lstStyle>
          <a:p>
            <a:pPr lvl="0"/>
            <a:r>
              <a:rPr lang="en-US" dirty="0"/>
              <a:t>ADD HEADING HERE…</a:t>
            </a:r>
          </a:p>
        </p:txBody>
      </p:sp>
      <p:sp>
        <p:nvSpPr>
          <p:cNvPr id="17" name="Text Placeholder 16"/>
          <p:cNvSpPr>
            <a:spLocks noGrp="1"/>
          </p:cNvSpPr>
          <p:nvPr>
            <p:ph type="body" sz="quarter" idx="11" hasCustomPrompt="1"/>
          </p:nvPr>
        </p:nvSpPr>
        <p:spPr>
          <a:xfrm>
            <a:off x="527052" y="1052516"/>
            <a:ext cx="11040533" cy="576287"/>
          </a:xfrm>
          <a:prstGeom prst="rect">
            <a:avLst/>
          </a:prstGeom>
        </p:spPr>
        <p:txBody>
          <a:bodyPr/>
          <a:lstStyle>
            <a:lvl1pPr>
              <a:buNone/>
              <a:defRPr sz="2200" baseline="0">
                <a:solidFill>
                  <a:schemeClr val="accent1">
                    <a:lumMod val="50000"/>
                  </a:schemeClr>
                </a:solidFill>
                <a:latin typeface="Century Gothic" pitchFamily="34" charset="0"/>
              </a:defRPr>
            </a:lvl1pPr>
          </a:lstStyle>
          <a:p>
            <a:pPr lvl="0"/>
            <a:r>
              <a:rPr lang="en-US" dirty="0"/>
              <a:t>Add sub-title here…</a:t>
            </a:r>
          </a:p>
        </p:txBody>
      </p:sp>
      <p:sp>
        <p:nvSpPr>
          <p:cNvPr id="19" name="Text Placeholder 18"/>
          <p:cNvSpPr>
            <a:spLocks noGrp="1"/>
          </p:cNvSpPr>
          <p:nvPr>
            <p:ph type="body" sz="quarter" idx="12" hasCustomPrompt="1"/>
          </p:nvPr>
        </p:nvSpPr>
        <p:spPr>
          <a:xfrm>
            <a:off x="527052" y="1916113"/>
            <a:ext cx="11040533" cy="4608512"/>
          </a:xfrm>
          <a:prstGeom prst="rect">
            <a:avLst/>
          </a:prstGeom>
        </p:spPr>
        <p:txBody>
          <a:bodyPr/>
          <a:lstStyle>
            <a:lvl1pPr>
              <a:buNone/>
              <a:defRPr sz="1800" baseline="0">
                <a:latin typeface="Century Gothic" pitchFamily="34" charset="0"/>
              </a:defRPr>
            </a:lvl1pPr>
          </a:lstStyle>
          <a:p>
            <a:pPr lvl="0"/>
            <a:r>
              <a:rPr lang="en-US" sz="1800" dirty="0">
                <a:latin typeface="Century Gothic" pitchFamily="34" charset="0"/>
              </a:rPr>
              <a:t>Add body copy here…</a:t>
            </a:r>
            <a:endParaRPr lang="en-US" dirty="0"/>
          </a:p>
        </p:txBody>
      </p:sp>
    </p:spTree>
    <p:extLst>
      <p:ext uri="{BB962C8B-B14F-4D97-AF65-F5344CB8AC3E}">
        <p14:creationId xmlns:p14="http://schemas.microsoft.com/office/powerpoint/2010/main" val="25298223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26049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lide with Title">
    <p:spTree>
      <p:nvGrpSpPr>
        <p:cNvPr id="1" name=""/>
        <p:cNvGrpSpPr/>
        <p:nvPr/>
      </p:nvGrpSpPr>
      <p:grpSpPr>
        <a:xfrm>
          <a:off x="0" y="0"/>
          <a:ext cx="0" cy="0"/>
          <a:chOff x="0" y="0"/>
          <a:chExt cx="0" cy="0"/>
        </a:xfrm>
      </p:grpSpPr>
      <p:sp>
        <p:nvSpPr>
          <p:cNvPr id="11" name="Title 10"/>
          <p:cNvSpPr>
            <a:spLocks noGrp="1"/>
          </p:cNvSpPr>
          <p:nvPr>
            <p:ph type="title"/>
          </p:nvPr>
        </p:nvSpPr>
        <p:spPr>
          <a:xfrm>
            <a:off x="334435" y="260238"/>
            <a:ext cx="11523133" cy="792000"/>
          </a:xfrm>
          <a:prstGeom prst="rect">
            <a:avLst/>
          </a:prstGeom>
        </p:spPr>
        <p:txBody>
          <a:bodyPr lIns="0" tIns="36000" rIns="0" bIns="36000"/>
          <a:lstStyle>
            <a:lvl1pPr algn="l">
              <a:defRPr sz="2400" b="1" baseline="0">
                <a:solidFill>
                  <a:schemeClr val="bg1"/>
                </a:solidFill>
              </a:defRPr>
            </a:lvl1pPr>
          </a:lstStyle>
          <a:p>
            <a:r>
              <a:rPr lang="en-US"/>
              <a:t>Click to edit Master title style</a:t>
            </a:r>
            <a:endParaRPr lang="en-GB"/>
          </a:p>
        </p:txBody>
      </p:sp>
    </p:spTree>
    <p:extLst>
      <p:ext uri="{BB962C8B-B14F-4D97-AF65-F5344CB8AC3E}">
        <p14:creationId xmlns:p14="http://schemas.microsoft.com/office/powerpoint/2010/main" val="362144095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lide with Title and Text">
    <p:spTree>
      <p:nvGrpSpPr>
        <p:cNvPr id="1" name=""/>
        <p:cNvGrpSpPr/>
        <p:nvPr/>
      </p:nvGrpSpPr>
      <p:grpSpPr>
        <a:xfrm>
          <a:off x="0" y="0"/>
          <a:ext cx="0" cy="0"/>
          <a:chOff x="0" y="0"/>
          <a:chExt cx="0" cy="0"/>
        </a:xfrm>
      </p:grpSpPr>
      <p:sp>
        <p:nvSpPr>
          <p:cNvPr id="3" name="Title 10"/>
          <p:cNvSpPr>
            <a:spLocks noGrp="1"/>
          </p:cNvSpPr>
          <p:nvPr>
            <p:ph type="title"/>
          </p:nvPr>
        </p:nvSpPr>
        <p:spPr>
          <a:xfrm>
            <a:off x="334435" y="260238"/>
            <a:ext cx="11523133" cy="792000"/>
          </a:xfrm>
          <a:prstGeom prst="rect">
            <a:avLst/>
          </a:prstGeom>
        </p:spPr>
        <p:txBody>
          <a:bodyPr lIns="0" tIns="36000" rIns="0" bIns="36000"/>
          <a:lstStyle>
            <a:lvl1pPr algn="l">
              <a:defRPr sz="2400" b="1" baseline="0">
                <a:solidFill>
                  <a:schemeClr val="bg1"/>
                </a:solidFill>
              </a:defRPr>
            </a:lvl1pPr>
          </a:lstStyle>
          <a:p>
            <a:r>
              <a:rPr lang="en-US"/>
              <a:t>Click to edit Master title style</a:t>
            </a:r>
            <a:endParaRPr lang="en-GB"/>
          </a:p>
        </p:txBody>
      </p:sp>
      <p:sp>
        <p:nvSpPr>
          <p:cNvPr id="4" name="Text Placeholder 4"/>
          <p:cNvSpPr>
            <a:spLocks noGrp="1"/>
          </p:cNvSpPr>
          <p:nvPr>
            <p:ph type="body" sz="quarter" idx="10"/>
          </p:nvPr>
        </p:nvSpPr>
        <p:spPr>
          <a:xfrm>
            <a:off x="334435" y="1341439"/>
            <a:ext cx="11523133" cy="4535486"/>
          </a:xfrm>
          <a:prstGeom prst="rect">
            <a:avLst/>
          </a:prstGeom>
        </p:spPr>
        <p:txBody>
          <a:bodyPr lIns="18000" tIns="36000" rIns="18000" bIns="36000"/>
          <a:lstStyle>
            <a:lvl1pPr marL="0" indent="0" algn="just">
              <a:spcBef>
                <a:spcPts val="0"/>
              </a:spcBef>
              <a:buFontTx/>
              <a:buNone/>
              <a:defRPr sz="2000" b="0" baseline="0">
                <a:solidFill>
                  <a:schemeClr val="bg1"/>
                </a:solidFill>
              </a:defRPr>
            </a:lvl1pPr>
            <a:lvl2pPr marL="180000" indent="0">
              <a:spcBef>
                <a:spcPts val="200"/>
              </a:spcBef>
              <a:buFontTx/>
              <a:buNone/>
              <a:defRPr sz="2000">
                <a:solidFill>
                  <a:schemeClr val="bg1"/>
                </a:solidFill>
              </a:defRPr>
            </a:lvl2pPr>
            <a:lvl3pPr>
              <a:defRPr sz="2200">
                <a:solidFill>
                  <a:schemeClr val="bg1"/>
                </a:solidFill>
              </a:defRPr>
            </a:lvl3pPr>
            <a:lvl4pPr>
              <a:defRPr sz="2200">
                <a:solidFill>
                  <a:schemeClr val="bg1"/>
                </a:solidFill>
              </a:defRPr>
            </a:lvl4pPr>
            <a:lvl5pPr>
              <a:defRPr sz="2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07045811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lide with Title and Text in Blue Box">
    <p:spTree>
      <p:nvGrpSpPr>
        <p:cNvPr id="1" name=""/>
        <p:cNvGrpSpPr/>
        <p:nvPr/>
      </p:nvGrpSpPr>
      <p:grpSpPr>
        <a:xfrm>
          <a:off x="0" y="0"/>
          <a:ext cx="0" cy="0"/>
          <a:chOff x="0" y="0"/>
          <a:chExt cx="0" cy="0"/>
        </a:xfrm>
      </p:grpSpPr>
      <p:sp>
        <p:nvSpPr>
          <p:cNvPr id="3" name="Title 10"/>
          <p:cNvSpPr>
            <a:spLocks noGrp="1"/>
          </p:cNvSpPr>
          <p:nvPr>
            <p:ph type="title"/>
          </p:nvPr>
        </p:nvSpPr>
        <p:spPr>
          <a:xfrm>
            <a:off x="334435" y="260238"/>
            <a:ext cx="11523133" cy="792498"/>
          </a:xfrm>
          <a:prstGeom prst="rect">
            <a:avLst/>
          </a:prstGeom>
        </p:spPr>
        <p:txBody>
          <a:bodyPr lIns="0" tIns="36000" rIns="0" bIns="36000"/>
          <a:lstStyle>
            <a:lvl1pPr algn="l">
              <a:defRPr sz="2400" b="1" baseline="0">
                <a:solidFill>
                  <a:schemeClr val="bg1"/>
                </a:solidFill>
              </a:defRPr>
            </a:lvl1pPr>
          </a:lstStyle>
          <a:p>
            <a:r>
              <a:rPr lang="en-US"/>
              <a:t>Click to edit Master title style</a:t>
            </a:r>
            <a:endParaRPr lang="en-GB"/>
          </a:p>
        </p:txBody>
      </p:sp>
      <p:sp>
        <p:nvSpPr>
          <p:cNvPr id="4" name="Text Placeholder 4"/>
          <p:cNvSpPr>
            <a:spLocks noGrp="1"/>
          </p:cNvSpPr>
          <p:nvPr>
            <p:ph type="body" sz="quarter" idx="10"/>
          </p:nvPr>
        </p:nvSpPr>
        <p:spPr>
          <a:xfrm>
            <a:off x="334435" y="1341439"/>
            <a:ext cx="11523133" cy="4535486"/>
          </a:xfrm>
          <a:prstGeom prst="rect">
            <a:avLst/>
          </a:prstGeom>
          <a:solidFill>
            <a:schemeClr val="accent1"/>
          </a:solidFill>
          <a:effectLst/>
        </p:spPr>
        <p:txBody>
          <a:bodyPr lIns="18000" tIns="36000" rIns="18000" bIns="36000"/>
          <a:lstStyle>
            <a:lvl1pPr marL="0" indent="0" algn="just">
              <a:spcBef>
                <a:spcPts val="0"/>
              </a:spcBef>
              <a:buFontTx/>
              <a:buNone/>
              <a:defRPr sz="2000" b="0" baseline="0">
                <a:solidFill>
                  <a:schemeClr val="bg1"/>
                </a:solidFill>
              </a:defRPr>
            </a:lvl1pPr>
            <a:lvl2pPr marL="180000" indent="0">
              <a:spcBef>
                <a:spcPts val="200"/>
              </a:spcBef>
              <a:buFontTx/>
              <a:buNone/>
              <a:defRPr sz="2000">
                <a:solidFill>
                  <a:schemeClr val="bg1"/>
                </a:solidFill>
              </a:defRPr>
            </a:lvl2pPr>
            <a:lvl3pPr>
              <a:defRPr sz="2200">
                <a:solidFill>
                  <a:schemeClr val="bg1"/>
                </a:solidFill>
              </a:defRPr>
            </a:lvl3pPr>
            <a:lvl4pPr>
              <a:defRPr sz="2200">
                <a:solidFill>
                  <a:schemeClr val="bg1"/>
                </a:solidFill>
              </a:defRPr>
            </a:lvl4pPr>
            <a:lvl5pPr>
              <a:defRPr sz="2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6216240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lide with Title and Bullet Text">
    <p:spTree>
      <p:nvGrpSpPr>
        <p:cNvPr id="1" name=""/>
        <p:cNvGrpSpPr/>
        <p:nvPr/>
      </p:nvGrpSpPr>
      <p:grpSpPr>
        <a:xfrm>
          <a:off x="0" y="0"/>
          <a:ext cx="0" cy="0"/>
          <a:chOff x="0" y="0"/>
          <a:chExt cx="0" cy="0"/>
        </a:xfrm>
      </p:grpSpPr>
      <p:sp>
        <p:nvSpPr>
          <p:cNvPr id="3" name="Title 10"/>
          <p:cNvSpPr>
            <a:spLocks noGrp="1"/>
          </p:cNvSpPr>
          <p:nvPr>
            <p:ph type="title"/>
          </p:nvPr>
        </p:nvSpPr>
        <p:spPr>
          <a:xfrm>
            <a:off x="334435" y="260238"/>
            <a:ext cx="11523133" cy="792000"/>
          </a:xfrm>
          <a:prstGeom prst="rect">
            <a:avLst/>
          </a:prstGeom>
        </p:spPr>
        <p:txBody>
          <a:bodyPr lIns="0" tIns="36000" rIns="0" bIns="36000"/>
          <a:lstStyle>
            <a:lvl1pPr algn="l">
              <a:defRPr sz="2400" b="1" baseline="0">
                <a:solidFill>
                  <a:schemeClr val="bg1"/>
                </a:solidFill>
              </a:defRPr>
            </a:lvl1pPr>
          </a:lstStyle>
          <a:p>
            <a:r>
              <a:rPr lang="en-US"/>
              <a:t>Click to edit Master title style</a:t>
            </a:r>
            <a:endParaRPr lang="en-GB"/>
          </a:p>
        </p:txBody>
      </p:sp>
      <p:sp>
        <p:nvSpPr>
          <p:cNvPr id="5" name="Text Placeholder 4"/>
          <p:cNvSpPr>
            <a:spLocks noGrp="1"/>
          </p:cNvSpPr>
          <p:nvPr>
            <p:ph type="body" sz="quarter" idx="10"/>
          </p:nvPr>
        </p:nvSpPr>
        <p:spPr>
          <a:xfrm>
            <a:off x="334435" y="1341439"/>
            <a:ext cx="11523133" cy="4535486"/>
          </a:xfrm>
          <a:prstGeom prst="rect">
            <a:avLst/>
          </a:prstGeom>
        </p:spPr>
        <p:txBody>
          <a:bodyPr lIns="18000" tIns="36000" rIns="18000" bIns="36000"/>
          <a:lstStyle>
            <a:lvl1pPr marL="180000" indent="-180000">
              <a:spcBef>
                <a:spcPts val="0"/>
              </a:spcBef>
              <a:defRPr sz="2000" b="1" baseline="0">
                <a:solidFill>
                  <a:schemeClr val="bg2"/>
                </a:solidFill>
              </a:defRPr>
            </a:lvl1pPr>
            <a:lvl2pPr marL="360000" indent="-180000">
              <a:spcBef>
                <a:spcPts val="200"/>
              </a:spcBef>
              <a:buFont typeface="Arial" pitchFamily="34" charset="0"/>
              <a:buChar char="•"/>
              <a:defRPr sz="1800">
                <a:solidFill>
                  <a:schemeClr val="bg1"/>
                </a:solidFill>
              </a:defRPr>
            </a:lvl2pPr>
            <a:lvl3pPr>
              <a:defRPr sz="2200">
                <a:solidFill>
                  <a:schemeClr val="bg1"/>
                </a:solidFill>
              </a:defRPr>
            </a:lvl3pPr>
            <a:lvl4pPr>
              <a:defRPr sz="2200">
                <a:solidFill>
                  <a:schemeClr val="bg1"/>
                </a:solidFill>
              </a:defRPr>
            </a:lvl4pPr>
            <a:lvl5pPr>
              <a:defRPr sz="22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6795080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lide with Title and Object">
    <p:spTree>
      <p:nvGrpSpPr>
        <p:cNvPr id="1" name=""/>
        <p:cNvGrpSpPr/>
        <p:nvPr/>
      </p:nvGrpSpPr>
      <p:grpSpPr>
        <a:xfrm>
          <a:off x="0" y="0"/>
          <a:ext cx="0" cy="0"/>
          <a:chOff x="0" y="0"/>
          <a:chExt cx="0" cy="0"/>
        </a:xfrm>
      </p:grpSpPr>
      <p:sp>
        <p:nvSpPr>
          <p:cNvPr id="3" name="Title 10"/>
          <p:cNvSpPr>
            <a:spLocks noGrp="1"/>
          </p:cNvSpPr>
          <p:nvPr>
            <p:ph type="title"/>
          </p:nvPr>
        </p:nvSpPr>
        <p:spPr>
          <a:xfrm>
            <a:off x="334435" y="260238"/>
            <a:ext cx="11523133" cy="792000"/>
          </a:xfrm>
          <a:prstGeom prst="rect">
            <a:avLst/>
          </a:prstGeom>
        </p:spPr>
        <p:txBody>
          <a:bodyPr lIns="0" tIns="36000" rIns="0" bIns="36000"/>
          <a:lstStyle>
            <a:lvl1pPr algn="l">
              <a:defRPr sz="2400" b="1" baseline="0">
                <a:solidFill>
                  <a:schemeClr val="bg1"/>
                </a:solidFill>
              </a:defRPr>
            </a:lvl1pPr>
          </a:lstStyle>
          <a:p>
            <a:r>
              <a:rPr lang="en-US"/>
              <a:t>Click to edit Master title style</a:t>
            </a:r>
            <a:endParaRPr lang="en-GB"/>
          </a:p>
        </p:txBody>
      </p:sp>
      <p:sp>
        <p:nvSpPr>
          <p:cNvPr id="5" name="Content Placeholder 4"/>
          <p:cNvSpPr>
            <a:spLocks noGrp="1"/>
          </p:cNvSpPr>
          <p:nvPr>
            <p:ph sz="quarter" idx="10"/>
          </p:nvPr>
        </p:nvSpPr>
        <p:spPr>
          <a:xfrm>
            <a:off x="334435" y="1341439"/>
            <a:ext cx="11523133" cy="4535486"/>
          </a:xfrm>
          <a:prstGeom prst="rect">
            <a:avLst/>
          </a:prstGeom>
        </p:spPr>
        <p:txBody>
          <a:bodyPr lIns="18000" tIns="36000" rIns="18000" bIns="36000"/>
          <a:lstStyle>
            <a:lvl1pPr marL="0" indent="0">
              <a:spcBef>
                <a:spcPts val="0"/>
              </a:spcBef>
              <a:buFontTx/>
              <a:buNone/>
              <a:defRPr sz="2000">
                <a:solidFill>
                  <a:schemeClr val="bg1"/>
                </a:solidFill>
              </a:defRPr>
            </a:lvl1pPr>
            <a:lvl2pPr marL="457200" indent="0">
              <a:spcBef>
                <a:spcPts val="0"/>
              </a:spcBef>
              <a:buFontTx/>
              <a:buNone/>
              <a:defRPr sz="2200">
                <a:solidFill>
                  <a:schemeClr val="bg1"/>
                </a:solidFill>
              </a:defRPr>
            </a:lvl2pPr>
            <a:lvl3pPr marL="914400" indent="0">
              <a:spcBef>
                <a:spcPts val="0"/>
              </a:spcBef>
              <a:buFontTx/>
              <a:buNone/>
              <a:defRPr sz="2200">
                <a:solidFill>
                  <a:schemeClr val="bg1"/>
                </a:solidFill>
              </a:defRPr>
            </a:lvl3pPr>
            <a:lvl4pPr marL="1371600" indent="0">
              <a:spcBef>
                <a:spcPts val="0"/>
              </a:spcBef>
              <a:buFontTx/>
              <a:buNone/>
              <a:defRPr sz="2200">
                <a:solidFill>
                  <a:schemeClr val="bg1"/>
                </a:solidFill>
              </a:defRPr>
            </a:lvl4pPr>
            <a:lvl5pPr marL="1828800" indent="0">
              <a:spcBef>
                <a:spcPts val="0"/>
              </a:spcBef>
              <a:buFontTx/>
              <a:buNone/>
              <a:defRPr sz="2200">
                <a:solidFill>
                  <a:schemeClr val="bg1"/>
                </a:solidFill>
              </a:defRPr>
            </a:lvl5pPr>
          </a:lstStyle>
          <a:p>
            <a:pPr lvl="0"/>
            <a:endParaRPr lang="en-GB"/>
          </a:p>
        </p:txBody>
      </p:sp>
    </p:spTree>
    <p:extLst>
      <p:ext uri="{BB962C8B-B14F-4D97-AF65-F5344CB8AC3E}">
        <p14:creationId xmlns:p14="http://schemas.microsoft.com/office/powerpoint/2010/main" val="10543605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lide with Title, Subtitle and Graphic">
    <p:spTree>
      <p:nvGrpSpPr>
        <p:cNvPr id="1" name=""/>
        <p:cNvGrpSpPr/>
        <p:nvPr/>
      </p:nvGrpSpPr>
      <p:grpSpPr>
        <a:xfrm>
          <a:off x="0" y="0"/>
          <a:ext cx="0" cy="0"/>
          <a:chOff x="0" y="0"/>
          <a:chExt cx="0" cy="0"/>
        </a:xfrm>
      </p:grpSpPr>
      <p:sp>
        <p:nvSpPr>
          <p:cNvPr id="3" name="Title 10"/>
          <p:cNvSpPr>
            <a:spLocks noGrp="1"/>
          </p:cNvSpPr>
          <p:nvPr>
            <p:ph type="title"/>
          </p:nvPr>
        </p:nvSpPr>
        <p:spPr>
          <a:xfrm>
            <a:off x="334435" y="260238"/>
            <a:ext cx="11523133" cy="792000"/>
          </a:xfrm>
          <a:prstGeom prst="rect">
            <a:avLst/>
          </a:prstGeom>
        </p:spPr>
        <p:txBody>
          <a:bodyPr lIns="0" tIns="36000" rIns="0" bIns="36000"/>
          <a:lstStyle>
            <a:lvl1pPr algn="l">
              <a:defRPr sz="2400" b="1" baseline="0">
                <a:solidFill>
                  <a:schemeClr val="bg1"/>
                </a:solidFill>
              </a:defRPr>
            </a:lvl1pPr>
          </a:lstStyle>
          <a:p>
            <a:r>
              <a:rPr lang="en-US"/>
              <a:t>Click to edit Master title style</a:t>
            </a:r>
            <a:endParaRPr lang="en-GB"/>
          </a:p>
        </p:txBody>
      </p:sp>
      <p:sp>
        <p:nvSpPr>
          <p:cNvPr id="5" name="Content Placeholder 4"/>
          <p:cNvSpPr>
            <a:spLocks noGrp="1"/>
          </p:cNvSpPr>
          <p:nvPr>
            <p:ph sz="quarter" idx="10"/>
          </p:nvPr>
        </p:nvSpPr>
        <p:spPr>
          <a:xfrm>
            <a:off x="334435" y="1772816"/>
            <a:ext cx="11523133" cy="4104108"/>
          </a:xfrm>
          <a:prstGeom prst="rect">
            <a:avLst/>
          </a:prstGeom>
        </p:spPr>
        <p:txBody>
          <a:bodyPr lIns="18000" tIns="36000" rIns="18000" bIns="36000"/>
          <a:lstStyle>
            <a:lvl1pPr marL="0" indent="0">
              <a:spcBef>
                <a:spcPts val="0"/>
              </a:spcBef>
              <a:buFontTx/>
              <a:buNone/>
              <a:defRPr sz="2000">
                <a:solidFill>
                  <a:schemeClr val="bg1"/>
                </a:solidFill>
              </a:defRPr>
            </a:lvl1pPr>
            <a:lvl2pPr marL="457200" indent="0">
              <a:spcBef>
                <a:spcPts val="0"/>
              </a:spcBef>
              <a:buFontTx/>
              <a:buNone/>
              <a:defRPr sz="2200">
                <a:solidFill>
                  <a:schemeClr val="bg1"/>
                </a:solidFill>
              </a:defRPr>
            </a:lvl2pPr>
            <a:lvl3pPr marL="914400" indent="0">
              <a:spcBef>
                <a:spcPts val="0"/>
              </a:spcBef>
              <a:buFontTx/>
              <a:buNone/>
              <a:defRPr sz="2200">
                <a:solidFill>
                  <a:schemeClr val="bg1"/>
                </a:solidFill>
              </a:defRPr>
            </a:lvl3pPr>
            <a:lvl4pPr marL="1371600" indent="0">
              <a:spcBef>
                <a:spcPts val="0"/>
              </a:spcBef>
              <a:buFontTx/>
              <a:buNone/>
              <a:defRPr sz="2200">
                <a:solidFill>
                  <a:schemeClr val="bg1"/>
                </a:solidFill>
              </a:defRPr>
            </a:lvl4pPr>
            <a:lvl5pPr marL="1828800" indent="0">
              <a:spcBef>
                <a:spcPts val="0"/>
              </a:spcBef>
              <a:buFontTx/>
              <a:buNone/>
              <a:defRPr sz="2200">
                <a:solidFill>
                  <a:schemeClr val="bg1"/>
                </a:solidFill>
              </a:defRPr>
            </a:lvl5pPr>
          </a:lstStyle>
          <a:p>
            <a:pPr lvl="0"/>
            <a:endParaRPr lang="en-GB"/>
          </a:p>
        </p:txBody>
      </p:sp>
      <p:sp>
        <p:nvSpPr>
          <p:cNvPr id="7" name="Text Placeholder 6"/>
          <p:cNvSpPr>
            <a:spLocks noGrp="1"/>
          </p:cNvSpPr>
          <p:nvPr>
            <p:ph type="body" sz="quarter" idx="11"/>
          </p:nvPr>
        </p:nvSpPr>
        <p:spPr>
          <a:xfrm>
            <a:off x="333847" y="1340771"/>
            <a:ext cx="11523720" cy="432073"/>
          </a:xfrm>
          <a:prstGeom prst="rect">
            <a:avLst/>
          </a:prstGeom>
        </p:spPr>
        <p:txBody>
          <a:bodyPr lIns="18000" tIns="36000" rIns="18000" bIns="36000"/>
          <a:lstStyle>
            <a:lvl1pPr marL="0" indent="0">
              <a:buFontTx/>
              <a:buNone/>
              <a:defRPr sz="2000" b="1">
                <a:solidFill>
                  <a:schemeClr val="bg2"/>
                </a:solidFill>
              </a:defRPr>
            </a:lvl1pPr>
            <a:lvl2pPr marL="457200" indent="0">
              <a:buFontTx/>
              <a:buNone/>
              <a:defRPr sz="2200">
                <a:solidFill>
                  <a:schemeClr val="bg2"/>
                </a:solidFill>
              </a:defRPr>
            </a:lvl2pPr>
            <a:lvl3pPr marL="914400" indent="0">
              <a:buFontTx/>
              <a:buNone/>
              <a:defRPr sz="2200">
                <a:solidFill>
                  <a:schemeClr val="bg2"/>
                </a:solidFill>
              </a:defRPr>
            </a:lvl3pPr>
            <a:lvl4pPr marL="1371600" indent="0">
              <a:buFontTx/>
              <a:buNone/>
              <a:defRPr sz="2200">
                <a:solidFill>
                  <a:schemeClr val="bg2"/>
                </a:solidFill>
              </a:defRPr>
            </a:lvl4pPr>
            <a:lvl5pPr marL="1828800" indent="0">
              <a:buFontTx/>
              <a:buNone/>
              <a:defRPr sz="2200">
                <a:solidFill>
                  <a:schemeClr val="bg2"/>
                </a:solidFill>
              </a:defRPr>
            </a:lvl5pPr>
          </a:lstStyle>
          <a:p>
            <a:pPr lvl="0"/>
            <a:r>
              <a:rPr lang="en-US"/>
              <a:t>Click to edit Master text styles</a:t>
            </a:r>
          </a:p>
        </p:txBody>
      </p:sp>
    </p:spTree>
    <p:extLst>
      <p:ext uri="{BB962C8B-B14F-4D97-AF65-F5344CB8AC3E}">
        <p14:creationId xmlns:p14="http://schemas.microsoft.com/office/powerpoint/2010/main" val="97201931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3"/>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2088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5_Title or Divi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547286"/>
            <a:ext cx="12192000" cy="6554125"/>
          </a:xfrm>
          <a:prstGeom prst="rect">
            <a:avLst/>
          </a:prstGeom>
        </p:spPr>
      </p:pic>
      <p:sp>
        <p:nvSpPr>
          <p:cNvPr id="3" name="Subtitle 2"/>
          <p:cNvSpPr>
            <a:spLocks noGrp="1"/>
          </p:cNvSpPr>
          <p:nvPr>
            <p:ph type="subTitle" idx="1" hasCustomPrompt="1"/>
          </p:nvPr>
        </p:nvSpPr>
        <p:spPr>
          <a:xfrm>
            <a:off x="1200348" y="3999327"/>
            <a:ext cx="3504000" cy="1739489"/>
          </a:xfrm>
        </p:spPr>
        <p:txBody>
          <a:bodyPr/>
          <a:lstStyle>
            <a:lvl1pPr marL="0" indent="0" algn="l">
              <a:lnSpc>
                <a:spcPts val="2400"/>
              </a:lnSpc>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noProof="0" dirty="0"/>
              <a:t>Click to add subtitle</a:t>
            </a:r>
          </a:p>
        </p:txBody>
      </p:sp>
      <p:sp>
        <p:nvSpPr>
          <p:cNvPr id="5" name="Title 4"/>
          <p:cNvSpPr>
            <a:spLocks noGrp="1"/>
          </p:cNvSpPr>
          <p:nvPr>
            <p:ph type="title"/>
          </p:nvPr>
        </p:nvSpPr>
        <p:spPr/>
        <p:txBody>
          <a:bodyPr/>
          <a:lstStyle/>
          <a:p>
            <a:r>
              <a:rPr lang="en-US"/>
              <a:t>Click to edit Master title style</a:t>
            </a: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09252" y="6071417"/>
            <a:ext cx="4310685" cy="361310"/>
          </a:xfrm>
          <a:prstGeom prst="rect">
            <a:avLst/>
          </a:prstGeom>
        </p:spPr>
      </p:pic>
    </p:spTree>
    <p:extLst>
      <p:ext uri="{BB962C8B-B14F-4D97-AF65-F5344CB8AC3E}">
        <p14:creationId xmlns:p14="http://schemas.microsoft.com/office/powerpoint/2010/main" val="324477192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AU"/>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lang="en-US"/>
          </a:p>
        </p:txBody>
      </p:sp>
      <p:sp>
        <p:nvSpPr>
          <p:cNvPr id="4" name="Date Placeholder 3"/>
          <p:cNvSpPr>
            <a:spLocks noGrp="1"/>
          </p:cNvSpPr>
          <p:nvPr>
            <p:ph type="dt" sz="half" idx="10"/>
          </p:nvPr>
        </p:nvSpPr>
        <p:spPr/>
        <p:txBody>
          <a:bodyPr/>
          <a:lstStyle/>
          <a:p>
            <a:fld id="{1ACBAF43-A829-234A-BAA7-DA692DED29C9}" type="datetimeFigureOut">
              <a:rPr lang="en-US" smtClean="0">
                <a:solidFill>
                  <a:prstClr val="black">
                    <a:tint val="75000"/>
                  </a:prstClr>
                </a:solidFill>
              </a:rPr>
              <a:pPr/>
              <a:t>6/1/2022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E837E39-DB2C-FB4F-84C3-F4838BB3FA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65955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idx="1"/>
          </p:nvPr>
        </p:nvSpPr>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1ACBAF43-A829-234A-BAA7-DA692DED29C9}" type="datetimeFigureOut">
              <a:rPr lang="en-US" smtClean="0">
                <a:solidFill>
                  <a:prstClr val="black">
                    <a:tint val="75000"/>
                  </a:prstClr>
                </a:solidFill>
              </a:rPr>
              <a:pPr/>
              <a:t>6/1/2022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E837E39-DB2C-FB4F-84C3-F4838BB3FA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545142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AU"/>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a:t>Click to edit Master text styles</a:t>
            </a:r>
          </a:p>
        </p:txBody>
      </p:sp>
      <p:sp>
        <p:nvSpPr>
          <p:cNvPr id="4" name="Date Placeholder 3"/>
          <p:cNvSpPr>
            <a:spLocks noGrp="1"/>
          </p:cNvSpPr>
          <p:nvPr>
            <p:ph type="dt" sz="half" idx="10"/>
          </p:nvPr>
        </p:nvSpPr>
        <p:spPr/>
        <p:txBody>
          <a:bodyPr/>
          <a:lstStyle/>
          <a:p>
            <a:fld id="{1ACBAF43-A829-234A-BAA7-DA692DED29C9}" type="datetimeFigureOut">
              <a:rPr lang="en-US" smtClean="0">
                <a:solidFill>
                  <a:prstClr val="black">
                    <a:tint val="75000"/>
                  </a:prstClr>
                </a:solidFill>
              </a:rPr>
              <a:pPr/>
              <a:t>6/1/2022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E837E39-DB2C-FB4F-84C3-F4838BB3FA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380065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Date Placeholder 4"/>
          <p:cNvSpPr>
            <a:spLocks noGrp="1"/>
          </p:cNvSpPr>
          <p:nvPr>
            <p:ph type="dt" sz="half" idx="10"/>
          </p:nvPr>
        </p:nvSpPr>
        <p:spPr/>
        <p:txBody>
          <a:bodyPr/>
          <a:lstStyle/>
          <a:p>
            <a:fld id="{1ACBAF43-A829-234A-BAA7-DA692DED29C9}" type="datetimeFigureOut">
              <a:rPr lang="en-US" smtClean="0">
                <a:solidFill>
                  <a:prstClr val="black">
                    <a:tint val="75000"/>
                  </a:prstClr>
                </a:solidFill>
              </a:rPr>
              <a:pPr/>
              <a:t>6/1/2022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E837E39-DB2C-FB4F-84C3-F4838BB3FA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3620730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7" name="Date Placeholder 6"/>
          <p:cNvSpPr>
            <a:spLocks noGrp="1"/>
          </p:cNvSpPr>
          <p:nvPr>
            <p:ph type="dt" sz="half" idx="10"/>
          </p:nvPr>
        </p:nvSpPr>
        <p:spPr/>
        <p:txBody>
          <a:bodyPr/>
          <a:lstStyle/>
          <a:p>
            <a:fld id="{1ACBAF43-A829-234A-BAA7-DA692DED29C9}" type="datetimeFigureOut">
              <a:rPr lang="en-US" smtClean="0">
                <a:solidFill>
                  <a:prstClr val="black">
                    <a:tint val="75000"/>
                  </a:prstClr>
                </a:solidFill>
              </a:rPr>
              <a:pPr/>
              <a:t>6/1/2022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E837E39-DB2C-FB4F-84C3-F4838BB3FA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6071034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Date Placeholder 2"/>
          <p:cNvSpPr>
            <a:spLocks noGrp="1"/>
          </p:cNvSpPr>
          <p:nvPr>
            <p:ph type="dt" sz="half" idx="10"/>
          </p:nvPr>
        </p:nvSpPr>
        <p:spPr/>
        <p:txBody>
          <a:bodyPr/>
          <a:lstStyle/>
          <a:p>
            <a:fld id="{1ACBAF43-A829-234A-BAA7-DA692DED29C9}" type="datetimeFigureOut">
              <a:rPr lang="en-US" smtClean="0">
                <a:solidFill>
                  <a:prstClr val="black">
                    <a:tint val="75000"/>
                  </a:prstClr>
                </a:solidFill>
              </a:rPr>
              <a:pPr/>
              <a:t>6/1/2022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E837E39-DB2C-FB4F-84C3-F4838BB3FA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5095154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CBAF43-A829-234A-BAA7-DA692DED29C9}" type="datetimeFigureOut">
              <a:rPr lang="en-US" smtClean="0">
                <a:solidFill>
                  <a:prstClr val="black">
                    <a:tint val="75000"/>
                  </a:prstClr>
                </a:solidFill>
              </a:rPr>
              <a:pPr/>
              <a:t>6/1/2022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E837E39-DB2C-FB4F-84C3-F4838BB3FA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004851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AU"/>
              <a:t>Click to edit Master title style</a:t>
            </a:r>
            <a:endParaRPr lang="en-US"/>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fld id="{1ACBAF43-A829-234A-BAA7-DA692DED29C9}" type="datetimeFigureOut">
              <a:rPr lang="en-US" smtClean="0">
                <a:solidFill>
                  <a:prstClr val="black">
                    <a:tint val="75000"/>
                  </a:prstClr>
                </a:solidFill>
              </a:rPr>
              <a:pPr/>
              <a:t>6/1/2022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E837E39-DB2C-FB4F-84C3-F4838BB3FA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29664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AU"/>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fld id="{1ACBAF43-A829-234A-BAA7-DA692DED29C9}" type="datetimeFigureOut">
              <a:rPr lang="en-US" smtClean="0">
                <a:solidFill>
                  <a:prstClr val="black">
                    <a:tint val="75000"/>
                  </a:prstClr>
                </a:solidFill>
              </a:rPr>
              <a:pPr/>
              <a:t>6/1/2022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E837E39-DB2C-FB4F-84C3-F4838BB3FA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094906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1ACBAF43-A829-234A-BAA7-DA692DED29C9}" type="datetimeFigureOut">
              <a:rPr lang="en-US" smtClean="0">
                <a:solidFill>
                  <a:prstClr val="black">
                    <a:tint val="75000"/>
                  </a:prstClr>
                </a:solidFill>
              </a:rPr>
              <a:pPr/>
              <a:t>6/1/2022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E837E39-DB2C-FB4F-84C3-F4838BB3FA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249443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6_Title or Divi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3339" y="691299"/>
            <a:ext cx="12192000" cy="6554125"/>
          </a:xfrm>
          <a:prstGeom prst="rect">
            <a:avLst/>
          </a:prstGeom>
        </p:spPr>
      </p:pic>
      <p:sp>
        <p:nvSpPr>
          <p:cNvPr id="3" name="Subtitle 2"/>
          <p:cNvSpPr>
            <a:spLocks noGrp="1"/>
          </p:cNvSpPr>
          <p:nvPr>
            <p:ph type="subTitle" idx="1" hasCustomPrompt="1"/>
          </p:nvPr>
        </p:nvSpPr>
        <p:spPr>
          <a:xfrm>
            <a:off x="1200348" y="3999327"/>
            <a:ext cx="3504000" cy="1739489"/>
          </a:xfrm>
        </p:spPr>
        <p:txBody>
          <a:bodyPr/>
          <a:lstStyle>
            <a:lvl1pPr marL="0" indent="0" algn="l">
              <a:lnSpc>
                <a:spcPts val="2400"/>
              </a:lnSpc>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noProof="0" dirty="0"/>
              <a:t>Click to add subtitle</a:t>
            </a:r>
          </a:p>
        </p:txBody>
      </p:sp>
      <p:sp>
        <p:nvSpPr>
          <p:cNvPr id="5" name="Title 4"/>
          <p:cNvSpPr>
            <a:spLocks noGrp="1"/>
          </p:cNvSpPr>
          <p:nvPr>
            <p:ph type="title"/>
          </p:nvPr>
        </p:nvSpPr>
        <p:spPr/>
        <p:txBody>
          <a:bodyPr/>
          <a:lstStyle/>
          <a:p>
            <a:r>
              <a:rPr lang="en-US"/>
              <a:t>Click to edit Master title style</a:t>
            </a: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09252" y="6071417"/>
            <a:ext cx="4310685" cy="361310"/>
          </a:xfrm>
          <a:prstGeom prst="rect">
            <a:avLst/>
          </a:prstGeom>
        </p:spPr>
      </p:pic>
    </p:spTree>
    <p:extLst>
      <p:ext uri="{BB962C8B-B14F-4D97-AF65-F5344CB8AC3E}">
        <p14:creationId xmlns:p14="http://schemas.microsoft.com/office/powerpoint/2010/main" val="42677022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AU"/>
              <a:t>Click to edit Master title style</a:t>
            </a:r>
            <a:endParaRPr lang="en-US"/>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1ACBAF43-A829-234A-BAA7-DA692DED29C9}" type="datetimeFigureOut">
              <a:rPr lang="en-US" smtClean="0">
                <a:solidFill>
                  <a:prstClr val="black">
                    <a:tint val="75000"/>
                  </a:prstClr>
                </a:solidFill>
              </a:rPr>
              <a:pPr/>
              <a:t>6/1/2022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E837E39-DB2C-FB4F-84C3-F4838BB3FA3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530699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Slide with Title">
    <p:spTree>
      <p:nvGrpSpPr>
        <p:cNvPr id="1" name=""/>
        <p:cNvGrpSpPr/>
        <p:nvPr/>
      </p:nvGrpSpPr>
      <p:grpSpPr>
        <a:xfrm>
          <a:off x="0" y="0"/>
          <a:ext cx="0" cy="0"/>
          <a:chOff x="0" y="0"/>
          <a:chExt cx="0" cy="0"/>
        </a:xfrm>
      </p:grpSpPr>
      <p:sp>
        <p:nvSpPr>
          <p:cNvPr id="11" name="Title 10"/>
          <p:cNvSpPr>
            <a:spLocks noGrp="1"/>
          </p:cNvSpPr>
          <p:nvPr>
            <p:ph type="title" hasCustomPrompt="1"/>
          </p:nvPr>
        </p:nvSpPr>
        <p:spPr>
          <a:xfrm>
            <a:off x="334435" y="260238"/>
            <a:ext cx="11523133" cy="792000"/>
          </a:xfrm>
          <a:prstGeom prst="rect">
            <a:avLst/>
          </a:prstGeom>
        </p:spPr>
        <p:txBody>
          <a:bodyPr lIns="0" tIns="36000" rIns="0" bIns="36000"/>
          <a:lstStyle>
            <a:lvl1pPr algn="l">
              <a:defRPr sz="2400" b="1" baseline="0">
                <a:solidFill>
                  <a:schemeClr val="bg1"/>
                </a:solidFill>
              </a:defRPr>
            </a:lvl1pPr>
          </a:lstStyle>
          <a:p>
            <a:r>
              <a:rPr lang="en-US"/>
              <a:t>Slide Title</a:t>
            </a:r>
            <a:endParaRPr lang="en-GB"/>
          </a:p>
        </p:txBody>
      </p:sp>
    </p:spTree>
    <p:extLst>
      <p:ext uri="{BB962C8B-B14F-4D97-AF65-F5344CB8AC3E}">
        <p14:creationId xmlns:p14="http://schemas.microsoft.com/office/powerpoint/2010/main" val="3106689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Cover Slid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74531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ver Slide with Title">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334437" y="2046584"/>
            <a:ext cx="11523131" cy="1224000"/>
          </a:xfrm>
          <a:prstGeom prst="rect">
            <a:avLst/>
          </a:prstGeom>
          <a:effectLst>
            <a:outerShdw blurRad="38100" dist="50800" dir="2700000" algn="tl" rotWithShape="0">
              <a:prstClr val="black">
                <a:alpha val="71000"/>
              </a:prstClr>
            </a:outerShdw>
          </a:effectLst>
        </p:spPr>
        <p:txBody>
          <a:bodyPr lIns="36000" tIns="36000" rIns="36000" bIns="36000" anchor="b" anchorCtr="0"/>
          <a:lstStyle>
            <a:lvl1pPr marL="0" indent="0" algn="r">
              <a:buFontTx/>
              <a:buNone/>
              <a:defRPr sz="3600" b="1">
                <a:solidFill>
                  <a:schemeClr val="bg1"/>
                </a:solidFill>
              </a:defRPr>
            </a:lvl1pPr>
            <a:lvl2pPr marL="457200" indent="0" algn="r">
              <a:buFontTx/>
              <a:buNone/>
              <a:defRPr sz="3600"/>
            </a:lvl2pPr>
            <a:lvl3pPr marL="914400" indent="0" algn="r">
              <a:buFontTx/>
              <a:buNone/>
              <a:defRPr sz="3600"/>
            </a:lvl3pPr>
            <a:lvl4pPr marL="1371600" indent="0" algn="r">
              <a:buFontTx/>
              <a:buNone/>
              <a:defRPr sz="3600"/>
            </a:lvl4pPr>
            <a:lvl5pPr marL="1828800" indent="0" algn="r">
              <a:buFontTx/>
              <a:buNone/>
              <a:defRPr sz="3600"/>
            </a:lvl5pPr>
          </a:lstStyle>
          <a:p>
            <a:pPr lvl="0"/>
            <a:r>
              <a:rPr lang="en-US"/>
              <a:t>Title of Presentation</a:t>
            </a:r>
            <a:br>
              <a:rPr lang="en-US"/>
            </a:br>
            <a:r>
              <a:rPr lang="en-US"/>
              <a:t>(also as 2-liner)</a:t>
            </a:r>
          </a:p>
        </p:txBody>
      </p:sp>
      <p:sp>
        <p:nvSpPr>
          <p:cNvPr id="7" name="Text Placeholder 6"/>
          <p:cNvSpPr>
            <a:spLocks noGrp="1"/>
          </p:cNvSpPr>
          <p:nvPr>
            <p:ph type="body" sz="quarter" idx="11" hasCustomPrompt="1"/>
          </p:nvPr>
        </p:nvSpPr>
        <p:spPr>
          <a:xfrm>
            <a:off x="334435" y="3551569"/>
            <a:ext cx="11523133" cy="431973"/>
          </a:xfrm>
          <a:prstGeom prst="rect">
            <a:avLst/>
          </a:prstGeom>
        </p:spPr>
        <p:txBody>
          <a:bodyPr lIns="36000" tIns="36000" rIns="36000" bIns="36000" anchor="b" anchorCtr="0"/>
          <a:lstStyle>
            <a:lvl1pPr marL="0" indent="0" algn="r">
              <a:buFontTx/>
              <a:buNone/>
              <a:defRPr sz="240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Name of Presenter</a:t>
            </a:r>
          </a:p>
        </p:txBody>
      </p:sp>
      <p:sp>
        <p:nvSpPr>
          <p:cNvPr id="8" name="Text Placeholder 6"/>
          <p:cNvSpPr>
            <a:spLocks noGrp="1"/>
          </p:cNvSpPr>
          <p:nvPr>
            <p:ph type="body" sz="quarter" idx="12" hasCustomPrompt="1"/>
          </p:nvPr>
        </p:nvSpPr>
        <p:spPr>
          <a:xfrm>
            <a:off x="334435" y="3990659"/>
            <a:ext cx="11523133" cy="431973"/>
          </a:xfrm>
          <a:prstGeom prst="rect">
            <a:avLst/>
          </a:prstGeom>
        </p:spPr>
        <p:txBody>
          <a:bodyPr lIns="36000" tIns="36000" rIns="36000" bIns="36000" anchor="t" anchorCtr="0"/>
          <a:lstStyle>
            <a:lvl1pPr marL="0" indent="0" algn="r">
              <a:buFontTx/>
              <a:buNone/>
              <a:defRPr sz="160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WGI Function of Presenter</a:t>
            </a:r>
          </a:p>
        </p:txBody>
      </p:sp>
    </p:spTree>
    <p:extLst>
      <p:ext uri="{BB962C8B-B14F-4D97-AF65-F5344CB8AC3E}">
        <p14:creationId xmlns:p14="http://schemas.microsoft.com/office/powerpoint/2010/main" val="346930287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sp>
        <p:nvSpPr>
          <p:cNvPr id="2" name="Rectangle 4"/>
          <p:cNvSpPr txBox="1">
            <a:spLocks noChangeArrowheads="1"/>
          </p:cNvSpPr>
          <p:nvPr userDrawn="1"/>
        </p:nvSpPr>
        <p:spPr bwMode="auto">
          <a:xfrm>
            <a:off x="334435" y="2852936"/>
            <a:ext cx="11523132" cy="792088"/>
          </a:xfrm>
          <a:prstGeom prst="rect">
            <a:avLst/>
          </a:prstGeom>
          <a:noFill/>
          <a:ln>
            <a:noFill/>
          </a:ln>
          <a:effectLst>
            <a:outerShdw blurRad="50800" dist="63500" dir="2700000" algn="tl" rotWithShape="0">
              <a:prstClr val="black">
                <a:alpha val="68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36000" tIns="36000" rIns="36000" bIns="36000" numCol="1" anchor="t" anchorCtr="0" compatLnSpc="1">
            <a:prstTxWarp prst="textNoShape">
              <a:avLst/>
            </a:prstTxWarp>
            <a:noAutofit/>
          </a:bodyPr>
          <a:lstStyle>
            <a:lvl1pPr algn="l" defTabSz="457200" rtl="0" eaLnBrk="0" fontAlgn="base" hangingPunct="0">
              <a:spcBef>
                <a:spcPct val="0"/>
              </a:spcBef>
              <a:spcAft>
                <a:spcPct val="0"/>
              </a:spcAft>
              <a:defRPr sz="2200" b="0" i="0" kern="1200" baseline="0">
                <a:solidFill>
                  <a:srgbClr val="4073AC"/>
                </a:solidFill>
                <a:latin typeface="Arial"/>
                <a:ea typeface="MS PGothic" pitchFamily="34" charset="-128"/>
                <a:cs typeface="Arial"/>
              </a:defRPr>
            </a:lvl1pPr>
            <a:lvl2pPr algn="ctr" defTabSz="457200" rtl="0" eaLnBrk="0" fontAlgn="base" hangingPunct="0">
              <a:spcBef>
                <a:spcPct val="0"/>
              </a:spcBef>
              <a:spcAft>
                <a:spcPct val="0"/>
              </a:spcAft>
              <a:defRPr sz="4400">
                <a:solidFill>
                  <a:schemeClr val="tx1"/>
                </a:solidFill>
                <a:latin typeface="Arial" pitchFamily="43" charset="0"/>
                <a:ea typeface="MS PGothic" pitchFamily="34" charset="-128"/>
                <a:cs typeface="MS PGothic" pitchFamily="34" charset="-128"/>
              </a:defRPr>
            </a:lvl2pPr>
            <a:lvl3pPr algn="ctr" defTabSz="457200" rtl="0" eaLnBrk="0" fontAlgn="base" hangingPunct="0">
              <a:spcBef>
                <a:spcPct val="0"/>
              </a:spcBef>
              <a:spcAft>
                <a:spcPct val="0"/>
              </a:spcAft>
              <a:defRPr sz="4400">
                <a:solidFill>
                  <a:schemeClr val="tx1"/>
                </a:solidFill>
                <a:latin typeface="Arial" pitchFamily="43" charset="0"/>
                <a:ea typeface="MS PGothic" pitchFamily="34" charset="-128"/>
                <a:cs typeface="MS PGothic" pitchFamily="34" charset="-128"/>
              </a:defRPr>
            </a:lvl3pPr>
            <a:lvl4pPr algn="ctr" defTabSz="457200" rtl="0" eaLnBrk="0" fontAlgn="base" hangingPunct="0">
              <a:spcBef>
                <a:spcPct val="0"/>
              </a:spcBef>
              <a:spcAft>
                <a:spcPct val="0"/>
              </a:spcAft>
              <a:defRPr sz="4400">
                <a:solidFill>
                  <a:schemeClr val="tx1"/>
                </a:solidFill>
                <a:latin typeface="Arial" pitchFamily="43" charset="0"/>
                <a:ea typeface="MS PGothic" pitchFamily="34" charset="-128"/>
                <a:cs typeface="MS PGothic" pitchFamily="34" charset="-128"/>
              </a:defRPr>
            </a:lvl4pPr>
            <a:lvl5pPr algn="ctr" defTabSz="457200" rtl="0" eaLnBrk="0" fontAlgn="base" hangingPunct="0">
              <a:spcBef>
                <a:spcPct val="0"/>
              </a:spcBef>
              <a:spcAft>
                <a:spcPct val="0"/>
              </a:spcAft>
              <a:defRPr sz="4400">
                <a:solidFill>
                  <a:schemeClr val="tx1"/>
                </a:solidFill>
                <a:latin typeface="Arial" pitchFamily="43" charset="0"/>
                <a:ea typeface="MS PGothic" pitchFamily="34" charset="-128"/>
                <a:cs typeface="MS PGothic" pitchFamily="34" charset="-128"/>
              </a:defRPr>
            </a:lvl5pPr>
            <a:lvl6pPr marL="457200" algn="ctr" defTabSz="457200" rtl="0" fontAlgn="base">
              <a:spcBef>
                <a:spcPct val="0"/>
              </a:spcBef>
              <a:spcAft>
                <a:spcPct val="0"/>
              </a:spcAft>
              <a:defRPr sz="4400">
                <a:solidFill>
                  <a:schemeClr val="tx1"/>
                </a:solidFill>
                <a:latin typeface="Arial" pitchFamily="43" charset="0"/>
                <a:ea typeface="ＭＳ Ｐゴシック" pitchFamily="-65" charset="-128"/>
                <a:cs typeface="ＭＳ Ｐゴシック" pitchFamily="-65" charset="-128"/>
              </a:defRPr>
            </a:lvl6pPr>
            <a:lvl7pPr marL="914400" algn="ctr" defTabSz="457200" rtl="0" fontAlgn="base">
              <a:spcBef>
                <a:spcPct val="0"/>
              </a:spcBef>
              <a:spcAft>
                <a:spcPct val="0"/>
              </a:spcAft>
              <a:defRPr sz="4400">
                <a:solidFill>
                  <a:schemeClr val="tx1"/>
                </a:solidFill>
                <a:latin typeface="Arial" pitchFamily="43" charset="0"/>
                <a:ea typeface="ＭＳ Ｐゴシック" pitchFamily="-65" charset="-128"/>
                <a:cs typeface="ＭＳ Ｐゴシック" pitchFamily="-65" charset="-128"/>
              </a:defRPr>
            </a:lvl7pPr>
            <a:lvl8pPr marL="1371600" algn="ctr" defTabSz="457200" rtl="0" fontAlgn="base">
              <a:spcBef>
                <a:spcPct val="0"/>
              </a:spcBef>
              <a:spcAft>
                <a:spcPct val="0"/>
              </a:spcAft>
              <a:defRPr sz="4400">
                <a:solidFill>
                  <a:schemeClr val="tx1"/>
                </a:solidFill>
                <a:latin typeface="Arial" pitchFamily="43" charset="0"/>
                <a:ea typeface="ＭＳ Ｐゴシック" pitchFamily="-65" charset="-128"/>
                <a:cs typeface="ＭＳ Ｐゴシック" pitchFamily="-65" charset="-128"/>
              </a:defRPr>
            </a:lvl8pPr>
            <a:lvl9pPr marL="1828800" algn="ctr" defTabSz="457200" rtl="0" fontAlgn="base">
              <a:spcBef>
                <a:spcPct val="0"/>
              </a:spcBef>
              <a:spcAft>
                <a:spcPct val="0"/>
              </a:spcAft>
              <a:defRPr sz="4400">
                <a:solidFill>
                  <a:schemeClr val="tx1"/>
                </a:solidFill>
                <a:latin typeface="Arial" pitchFamily="43" charset="0"/>
                <a:ea typeface="ＭＳ Ｐゴシック" pitchFamily="-65" charset="-128"/>
                <a:cs typeface="ＭＳ Ｐゴシック" pitchFamily="-65" charset="-128"/>
              </a:defRPr>
            </a:lvl9pPr>
          </a:lstStyle>
          <a:p>
            <a:pPr algn="r" eaLnBrk="1" hangingPunct="1">
              <a:defRPr/>
            </a:pPr>
            <a:r>
              <a:rPr lang="en-GB" sz="3600" b="1">
                <a:solidFill>
                  <a:sysClr val="window" lastClr="FFFFFF"/>
                </a:solidFill>
                <a:latin typeface="Arial" charset="0"/>
                <a:cs typeface="Arial" charset="0"/>
              </a:rPr>
              <a:t>www.climatechange2013.org</a:t>
            </a:r>
          </a:p>
        </p:txBody>
      </p:sp>
      <p:sp>
        <p:nvSpPr>
          <p:cNvPr id="3" name="Rectangle 4"/>
          <p:cNvSpPr txBox="1">
            <a:spLocks noChangeArrowheads="1"/>
          </p:cNvSpPr>
          <p:nvPr userDrawn="1"/>
        </p:nvSpPr>
        <p:spPr bwMode="auto">
          <a:xfrm>
            <a:off x="334435" y="2420888"/>
            <a:ext cx="11523133" cy="441688"/>
          </a:xfrm>
          <a:prstGeom prst="rect">
            <a:avLst/>
          </a:prstGeom>
          <a:noFill/>
          <a:ln>
            <a:noFill/>
          </a:ln>
          <a:effectLst>
            <a:outerShdw blurRad="50800" dist="63500" dir="2700000" algn="tl" rotWithShape="0">
              <a:prstClr val="black">
                <a:alpha val="68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36000" tIns="36000" rIns="36000" bIns="36000" numCol="1" anchor="ctr" anchorCtr="0" compatLnSpc="1">
            <a:prstTxWarp prst="textNoShape">
              <a:avLst/>
            </a:prstTxWarp>
            <a:noAutofit/>
          </a:bodyPr>
          <a:lstStyle>
            <a:lvl1pPr algn="l" defTabSz="457200" rtl="0" eaLnBrk="0" fontAlgn="base" hangingPunct="0">
              <a:spcBef>
                <a:spcPct val="0"/>
              </a:spcBef>
              <a:spcAft>
                <a:spcPct val="0"/>
              </a:spcAft>
              <a:defRPr sz="2200" b="0" i="0" kern="1200" baseline="0">
                <a:solidFill>
                  <a:srgbClr val="4073AC"/>
                </a:solidFill>
                <a:latin typeface="Arial"/>
                <a:ea typeface="MS PGothic" pitchFamily="34" charset="-128"/>
                <a:cs typeface="Arial"/>
              </a:defRPr>
            </a:lvl1pPr>
            <a:lvl2pPr algn="ctr" defTabSz="457200" rtl="0" eaLnBrk="0" fontAlgn="base" hangingPunct="0">
              <a:spcBef>
                <a:spcPct val="0"/>
              </a:spcBef>
              <a:spcAft>
                <a:spcPct val="0"/>
              </a:spcAft>
              <a:defRPr sz="4400">
                <a:solidFill>
                  <a:schemeClr val="tx1"/>
                </a:solidFill>
                <a:latin typeface="Arial" pitchFamily="43" charset="0"/>
                <a:ea typeface="MS PGothic" pitchFamily="34" charset="-128"/>
                <a:cs typeface="MS PGothic" pitchFamily="34" charset="-128"/>
              </a:defRPr>
            </a:lvl2pPr>
            <a:lvl3pPr algn="ctr" defTabSz="457200" rtl="0" eaLnBrk="0" fontAlgn="base" hangingPunct="0">
              <a:spcBef>
                <a:spcPct val="0"/>
              </a:spcBef>
              <a:spcAft>
                <a:spcPct val="0"/>
              </a:spcAft>
              <a:defRPr sz="4400">
                <a:solidFill>
                  <a:schemeClr val="tx1"/>
                </a:solidFill>
                <a:latin typeface="Arial" pitchFamily="43" charset="0"/>
                <a:ea typeface="MS PGothic" pitchFamily="34" charset="-128"/>
                <a:cs typeface="MS PGothic" pitchFamily="34" charset="-128"/>
              </a:defRPr>
            </a:lvl3pPr>
            <a:lvl4pPr algn="ctr" defTabSz="457200" rtl="0" eaLnBrk="0" fontAlgn="base" hangingPunct="0">
              <a:spcBef>
                <a:spcPct val="0"/>
              </a:spcBef>
              <a:spcAft>
                <a:spcPct val="0"/>
              </a:spcAft>
              <a:defRPr sz="4400">
                <a:solidFill>
                  <a:schemeClr val="tx1"/>
                </a:solidFill>
                <a:latin typeface="Arial" pitchFamily="43" charset="0"/>
                <a:ea typeface="MS PGothic" pitchFamily="34" charset="-128"/>
                <a:cs typeface="MS PGothic" pitchFamily="34" charset="-128"/>
              </a:defRPr>
            </a:lvl4pPr>
            <a:lvl5pPr algn="ctr" defTabSz="457200" rtl="0" eaLnBrk="0" fontAlgn="base" hangingPunct="0">
              <a:spcBef>
                <a:spcPct val="0"/>
              </a:spcBef>
              <a:spcAft>
                <a:spcPct val="0"/>
              </a:spcAft>
              <a:defRPr sz="4400">
                <a:solidFill>
                  <a:schemeClr val="tx1"/>
                </a:solidFill>
                <a:latin typeface="Arial" pitchFamily="43" charset="0"/>
                <a:ea typeface="MS PGothic" pitchFamily="34" charset="-128"/>
                <a:cs typeface="MS PGothic" pitchFamily="34" charset="-128"/>
              </a:defRPr>
            </a:lvl5pPr>
            <a:lvl6pPr marL="457200" algn="ctr" defTabSz="457200" rtl="0" fontAlgn="base">
              <a:spcBef>
                <a:spcPct val="0"/>
              </a:spcBef>
              <a:spcAft>
                <a:spcPct val="0"/>
              </a:spcAft>
              <a:defRPr sz="4400">
                <a:solidFill>
                  <a:schemeClr val="tx1"/>
                </a:solidFill>
                <a:latin typeface="Arial" pitchFamily="43" charset="0"/>
                <a:ea typeface="ＭＳ Ｐゴシック" pitchFamily="-65" charset="-128"/>
                <a:cs typeface="ＭＳ Ｐゴシック" pitchFamily="-65" charset="-128"/>
              </a:defRPr>
            </a:lvl6pPr>
            <a:lvl7pPr marL="914400" algn="ctr" defTabSz="457200" rtl="0" fontAlgn="base">
              <a:spcBef>
                <a:spcPct val="0"/>
              </a:spcBef>
              <a:spcAft>
                <a:spcPct val="0"/>
              </a:spcAft>
              <a:defRPr sz="4400">
                <a:solidFill>
                  <a:schemeClr val="tx1"/>
                </a:solidFill>
                <a:latin typeface="Arial" pitchFamily="43" charset="0"/>
                <a:ea typeface="ＭＳ Ｐゴシック" pitchFamily="-65" charset="-128"/>
                <a:cs typeface="ＭＳ Ｐゴシック" pitchFamily="-65" charset="-128"/>
              </a:defRPr>
            </a:lvl7pPr>
            <a:lvl8pPr marL="1371600" algn="ctr" defTabSz="457200" rtl="0" fontAlgn="base">
              <a:spcBef>
                <a:spcPct val="0"/>
              </a:spcBef>
              <a:spcAft>
                <a:spcPct val="0"/>
              </a:spcAft>
              <a:defRPr sz="4400">
                <a:solidFill>
                  <a:schemeClr val="tx1"/>
                </a:solidFill>
                <a:latin typeface="Arial" pitchFamily="43" charset="0"/>
                <a:ea typeface="ＭＳ Ｐゴシック" pitchFamily="-65" charset="-128"/>
                <a:cs typeface="ＭＳ Ｐゴシック" pitchFamily="-65" charset="-128"/>
              </a:defRPr>
            </a:lvl8pPr>
            <a:lvl9pPr marL="1828800" algn="ctr" defTabSz="457200" rtl="0" fontAlgn="base">
              <a:spcBef>
                <a:spcPct val="0"/>
              </a:spcBef>
              <a:spcAft>
                <a:spcPct val="0"/>
              </a:spcAft>
              <a:defRPr sz="4400">
                <a:solidFill>
                  <a:schemeClr val="tx1"/>
                </a:solidFill>
                <a:latin typeface="Arial" pitchFamily="43" charset="0"/>
                <a:ea typeface="ＭＳ Ｐゴシック" pitchFamily="-65" charset="-128"/>
                <a:cs typeface="ＭＳ Ｐゴシック" pitchFamily="-65" charset="-128"/>
              </a:defRPr>
            </a:lvl9pPr>
          </a:lstStyle>
          <a:p>
            <a:pPr algn="r" eaLnBrk="1" hangingPunct="1">
              <a:lnSpc>
                <a:spcPct val="200000"/>
              </a:lnSpc>
              <a:defRPr/>
            </a:pPr>
            <a:r>
              <a:rPr lang="en-GB" sz="2400">
                <a:solidFill>
                  <a:sysClr val="window" lastClr="FFFFFF"/>
                </a:solidFill>
                <a:latin typeface="Arial" charset="0"/>
                <a:cs typeface="Arial" charset="0"/>
              </a:rPr>
              <a:t>Further Information</a:t>
            </a:r>
            <a:endParaRPr lang="en-GB" sz="3600" b="1">
              <a:solidFill>
                <a:sysClr val="window" lastClr="FFFFFF"/>
              </a:solidFill>
              <a:latin typeface="Arial" charset="0"/>
              <a:cs typeface="Arial" charset="0"/>
            </a:endParaRPr>
          </a:p>
        </p:txBody>
      </p:sp>
    </p:spTree>
    <p:extLst>
      <p:ext uri="{BB962C8B-B14F-4D97-AF65-F5344CB8AC3E}">
        <p14:creationId xmlns:p14="http://schemas.microsoft.com/office/powerpoint/2010/main" val="36320939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AU"/>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AU"/>
          </a:p>
        </p:txBody>
      </p:sp>
    </p:spTree>
    <p:extLst>
      <p:ext uri="{BB962C8B-B14F-4D97-AF65-F5344CB8AC3E}">
        <p14:creationId xmlns:p14="http://schemas.microsoft.com/office/powerpoint/2010/main" val="377209298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298257977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lstStyle>
            <a:lvl1pPr algn="l">
              <a:defRPr sz="4000" b="1" cap="all"/>
            </a:lvl1pPr>
          </a:lstStyle>
          <a:p>
            <a:r>
              <a:rPr lang="en-US"/>
              <a:t>Click to edit Master title style</a:t>
            </a:r>
            <a:endParaRPr lang="en-AU"/>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62286926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118784" y="1862138"/>
            <a:ext cx="4629149"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951135" y="1862138"/>
            <a:ext cx="4629151"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143737029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4264039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200348" y="540000"/>
            <a:ext cx="6229152" cy="1304824"/>
          </a:xfrm>
        </p:spPr>
        <p:txBody>
          <a:bodyPr/>
          <a:lstStyle>
            <a:lvl1pPr>
              <a:lnSpc>
                <a:spcPts val="3000"/>
              </a:lnSpc>
              <a:defRPr sz="3000">
                <a:solidFill>
                  <a:schemeClr val="bg1"/>
                </a:solidFill>
              </a:defRPr>
            </a:lvl1pPr>
          </a:lstStyle>
          <a:p>
            <a:r>
              <a:rPr lang="en-AU" noProof="0" dirty="0"/>
              <a:t>Click To Add Title</a:t>
            </a:r>
          </a:p>
        </p:txBody>
      </p:sp>
      <p:sp>
        <p:nvSpPr>
          <p:cNvPr id="13" name="Text Placeholder 12"/>
          <p:cNvSpPr>
            <a:spLocks noGrp="1"/>
          </p:cNvSpPr>
          <p:nvPr>
            <p:ph type="body" sz="quarter" idx="11" hasCustomPrompt="1"/>
          </p:nvPr>
        </p:nvSpPr>
        <p:spPr>
          <a:xfrm>
            <a:off x="1200000" y="1864313"/>
            <a:ext cx="4800000" cy="4003689"/>
          </a:xfrm>
        </p:spPr>
        <p:txBody>
          <a:bodyPr/>
          <a:lstStyle>
            <a:lvl1pPr>
              <a:defRPr sz="2400" baseline="0">
                <a:solidFill>
                  <a:schemeClr val="bg1"/>
                </a:solidFill>
              </a:defRPr>
            </a:lvl1pPr>
            <a:lvl2pPr>
              <a:defRPr sz="2400">
                <a:solidFill>
                  <a:schemeClr val="bg1"/>
                </a:solidFill>
              </a:defRPr>
            </a:lvl2pPr>
            <a:lvl3pPr>
              <a:defRPr sz="2400">
                <a:solidFill>
                  <a:schemeClr val="bg1"/>
                </a:solidFill>
              </a:defRPr>
            </a:lvl3pPr>
            <a:lvl4pPr>
              <a:defRPr sz="2400">
                <a:solidFill>
                  <a:schemeClr val="bg1"/>
                </a:solidFill>
              </a:defRPr>
            </a:lvl4pPr>
            <a:lvl5pPr>
              <a:defRPr sz="2400">
                <a:solidFill>
                  <a:schemeClr val="bg1"/>
                </a:solidFill>
              </a:defRPr>
            </a:lvl5pPr>
          </a:lstStyle>
          <a:p>
            <a:pPr lvl="0"/>
            <a:r>
              <a:rPr lang="en-US" dirty="0"/>
              <a:t>Click to add a subtitle or short intro and remove bullet. Or list contents of section using bullet.</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4" name="Date Placeholder 13"/>
          <p:cNvSpPr>
            <a:spLocks noGrp="1"/>
          </p:cNvSpPr>
          <p:nvPr>
            <p:ph type="dt" sz="half" idx="12"/>
          </p:nvPr>
        </p:nvSpPr>
        <p:spPr/>
        <p:txBody>
          <a:bodyPr/>
          <a:lstStyle>
            <a:lvl1pPr>
              <a:defRPr>
                <a:solidFill>
                  <a:schemeClr val="bg1"/>
                </a:solidFill>
              </a:defRPr>
            </a:lvl1pPr>
          </a:lstStyle>
          <a:p>
            <a:fld id="{B61DF71E-1D4F-4BED-B0AA-483F62A8AB27}" type="datetime1">
              <a:rPr lang="en-AU" smtClean="0"/>
              <a:t>1/06/2022</a:t>
            </a:fld>
            <a:endParaRPr lang="en-AU" dirty="0"/>
          </a:p>
        </p:txBody>
      </p:sp>
      <p:sp>
        <p:nvSpPr>
          <p:cNvPr id="15" name="Footer Placeholder 14"/>
          <p:cNvSpPr>
            <a:spLocks noGrp="1"/>
          </p:cNvSpPr>
          <p:nvPr>
            <p:ph type="ftr" sz="quarter" idx="13"/>
          </p:nvPr>
        </p:nvSpPr>
        <p:spPr/>
        <p:txBody>
          <a:bodyPr/>
          <a:lstStyle>
            <a:lvl1pPr>
              <a:defRPr>
                <a:solidFill>
                  <a:schemeClr val="bg1"/>
                </a:solidFill>
              </a:defRPr>
            </a:lvl1pPr>
          </a:lstStyle>
          <a:p>
            <a:r>
              <a:rPr lang="en-GB" dirty="0"/>
              <a:t>INSTITUTE FOR MARINE AND ANTARCTIC STUDIES</a:t>
            </a:r>
            <a:endParaRPr lang="en-AU" dirty="0"/>
          </a:p>
        </p:txBody>
      </p:sp>
      <p:sp>
        <p:nvSpPr>
          <p:cNvPr id="16" name="Slide Number Placeholder 15"/>
          <p:cNvSpPr>
            <a:spLocks noGrp="1"/>
          </p:cNvSpPr>
          <p:nvPr>
            <p:ph type="sldNum" sz="quarter" idx="14"/>
          </p:nvPr>
        </p:nvSpPr>
        <p:spPr/>
        <p:txBody>
          <a:bodyPr/>
          <a:lstStyle>
            <a:lvl1pPr>
              <a:defRPr>
                <a:solidFill>
                  <a:schemeClr val="bg1"/>
                </a:solidFill>
              </a:defRPr>
            </a:lvl1pPr>
          </a:lstStyle>
          <a:p>
            <a:fld id="{1DEBBDC7-4A1B-43E6-8DA6-58148E08E8A6}" type="slidenum">
              <a:rPr lang="en-AU" smtClean="0"/>
              <a:pPr/>
              <a:t>‹#›</a:t>
            </a:fld>
            <a:endParaRPr lang="en-AU"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00001" y="6021288"/>
            <a:ext cx="4319936" cy="362084"/>
          </a:xfrm>
          <a:prstGeom prst="rect">
            <a:avLst/>
          </a:prstGeom>
        </p:spPr>
      </p:pic>
    </p:spTree>
    <p:extLst>
      <p:ext uri="{BB962C8B-B14F-4D97-AF65-F5344CB8AC3E}">
        <p14:creationId xmlns:p14="http://schemas.microsoft.com/office/powerpoint/2010/main" val="25969772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39087455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632551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endParaRPr lang="en-AU"/>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8156702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AU"/>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AU"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4403193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272339027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5386" y="277816"/>
            <a:ext cx="2374900" cy="5851525"/>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2078569" y="277816"/>
            <a:ext cx="6923617"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228117257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78568" y="277816"/>
            <a:ext cx="9501717" cy="1373187"/>
          </a:xfrm>
        </p:spPr>
        <p:txBody>
          <a:bodyPr/>
          <a:lstStyle/>
          <a:p>
            <a:r>
              <a:rPr lang="en-US"/>
              <a:t>Click to edit Master title style</a:t>
            </a:r>
            <a:endParaRPr lang="en-AU"/>
          </a:p>
        </p:txBody>
      </p:sp>
      <p:sp>
        <p:nvSpPr>
          <p:cNvPr id="3" name="Text Placeholder 2"/>
          <p:cNvSpPr>
            <a:spLocks noGrp="1"/>
          </p:cNvSpPr>
          <p:nvPr>
            <p:ph type="body" sz="half" idx="1"/>
          </p:nvPr>
        </p:nvSpPr>
        <p:spPr>
          <a:xfrm>
            <a:off x="2118784" y="1862138"/>
            <a:ext cx="4629149" cy="426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quarter" idx="2"/>
          </p:nvPr>
        </p:nvSpPr>
        <p:spPr>
          <a:xfrm>
            <a:off x="6951135" y="1862138"/>
            <a:ext cx="4629151" cy="205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Content Placeholder 4"/>
          <p:cNvSpPr>
            <a:spLocks noGrp="1"/>
          </p:cNvSpPr>
          <p:nvPr>
            <p:ph sz="quarter" idx="3"/>
          </p:nvPr>
        </p:nvSpPr>
        <p:spPr>
          <a:xfrm>
            <a:off x="6951135" y="4071938"/>
            <a:ext cx="4629151" cy="205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411074547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2078568" y="277816"/>
            <a:ext cx="9501717" cy="1373187"/>
          </a:xfrm>
        </p:spPr>
        <p:txBody>
          <a:bodyPr/>
          <a:lstStyle/>
          <a:p>
            <a:r>
              <a:rPr lang="en-US"/>
              <a:t>Click to edit Master title style</a:t>
            </a:r>
            <a:endParaRPr lang="en-AU"/>
          </a:p>
        </p:txBody>
      </p:sp>
      <p:sp>
        <p:nvSpPr>
          <p:cNvPr id="3" name="Content Placeholder 2"/>
          <p:cNvSpPr>
            <a:spLocks noGrp="1"/>
          </p:cNvSpPr>
          <p:nvPr>
            <p:ph sz="quarter" idx="1"/>
          </p:nvPr>
        </p:nvSpPr>
        <p:spPr>
          <a:xfrm>
            <a:off x="2118784" y="1862138"/>
            <a:ext cx="4629149" cy="205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quarter" idx="2"/>
          </p:nvPr>
        </p:nvSpPr>
        <p:spPr>
          <a:xfrm>
            <a:off x="6951135" y="1862138"/>
            <a:ext cx="4629151" cy="205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Content Placeholder 4"/>
          <p:cNvSpPr>
            <a:spLocks noGrp="1"/>
          </p:cNvSpPr>
          <p:nvPr>
            <p:ph sz="quarter" idx="3"/>
          </p:nvPr>
        </p:nvSpPr>
        <p:spPr>
          <a:xfrm>
            <a:off x="2118784" y="4071938"/>
            <a:ext cx="4629149" cy="205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Content Placeholder 5"/>
          <p:cNvSpPr>
            <a:spLocks noGrp="1"/>
          </p:cNvSpPr>
          <p:nvPr>
            <p:ph sz="quarter" idx="4"/>
          </p:nvPr>
        </p:nvSpPr>
        <p:spPr>
          <a:xfrm>
            <a:off x="6951135" y="4071938"/>
            <a:ext cx="4629151" cy="205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2787274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2336802" y="381000"/>
            <a:ext cx="8681031" cy="967840"/>
          </a:xfrm>
          <a:prstGeom prst="rect">
            <a:avLst/>
          </a:prstGeom>
        </p:spPr>
        <p:txBody>
          <a:bodyPr/>
          <a:lstStyle/>
          <a:p>
            <a:r>
              <a:rPr lang="fr-FR" dirty="0"/>
              <a:t>Cliquez et modifiez le titre</a:t>
            </a:r>
            <a:endParaRPr dirty="0"/>
          </a:p>
        </p:txBody>
      </p:sp>
      <p:sp>
        <p:nvSpPr>
          <p:cNvPr id="3" name="Date Placeholder 3"/>
          <p:cNvSpPr>
            <a:spLocks noGrp="1"/>
          </p:cNvSpPr>
          <p:nvPr>
            <p:ph type="dt" sz="half" idx="10"/>
          </p:nvPr>
        </p:nvSpPr>
        <p:spPr>
          <a:xfrm>
            <a:off x="9059333" y="6437316"/>
            <a:ext cx="2844800" cy="365125"/>
          </a:xfrm>
          <a:prstGeom prst="rect">
            <a:avLst/>
          </a:prstGeom>
        </p:spPr>
        <p:txBody>
          <a:bodyPr vert="horz" wrap="square" lIns="91440" tIns="45720" rIns="91440" bIns="45720" numCol="1" anchor="t" anchorCtr="0" compatLnSpc="1">
            <a:prstTxWarp prst="textNoShape">
              <a:avLst/>
            </a:prstTxWarp>
          </a:bodyPr>
          <a:lstStyle>
            <a:lvl1pPr>
              <a:defRPr>
                <a:latin typeface="Calibri" charset="0"/>
              </a:defRPr>
            </a:lvl1pPr>
          </a:lstStyle>
          <a:p>
            <a:pPr algn="ctr">
              <a:defRPr/>
            </a:pPr>
            <a:fld id="{033A0706-99EC-4200-BF31-26ACB6A68122}" type="datetime1">
              <a:rPr lang="fr-FR" sz="2400">
                <a:solidFill>
                  <a:srgbClr val="000000"/>
                </a:solidFill>
              </a:rPr>
              <a:pPr algn="ctr">
                <a:defRPr/>
              </a:pPr>
              <a:t>01/06/2022</a:t>
            </a:fld>
            <a:endParaRPr lang="fr-FR" sz="2400">
              <a:solidFill>
                <a:srgbClr val="000000"/>
              </a:solidFill>
            </a:endParaRPr>
          </a:p>
        </p:txBody>
      </p:sp>
      <p:sp>
        <p:nvSpPr>
          <p:cNvPr id="4" name="Footer Placeholder 4"/>
          <p:cNvSpPr>
            <a:spLocks noGrp="1"/>
          </p:cNvSpPr>
          <p:nvPr>
            <p:ph type="ftr" sz="quarter" idx="11"/>
          </p:nvPr>
        </p:nvSpPr>
        <p:spPr>
          <a:xfrm>
            <a:off x="266702" y="6437316"/>
            <a:ext cx="8166100" cy="365125"/>
          </a:xfrm>
          <a:prstGeom prst="rect">
            <a:avLst/>
          </a:prstGeom>
        </p:spPr>
        <p:txBody>
          <a:bodyPr vert="horz" wrap="square" lIns="91440" tIns="45720" rIns="91440" bIns="45720" numCol="1" anchor="t" anchorCtr="0" compatLnSpc="1">
            <a:prstTxWarp prst="textNoShape">
              <a:avLst/>
            </a:prstTxWarp>
          </a:bodyPr>
          <a:lstStyle>
            <a:lvl1pPr>
              <a:defRPr>
                <a:latin typeface="Calibri" charset="0"/>
              </a:defRPr>
            </a:lvl1pPr>
          </a:lstStyle>
          <a:p>
            <a:pPr algn="ctr">
              <a:defRPr/>
            </a:pPr>
            <a:endParaRPr lang="en-US" sz="2400">
              <a:solidFill>
                <a:srgbClr val="000000"/>
              </a:solidFill>
            </a:endParaRPr>
          </a:p>
        </p:txBody>
      </p:sp>
    </p:spTree>
    <p:extLst>
      <p:ext uri="{BB962C8B-B14F-4D97-AF65-F5344CB8AC3E}">
        <p14:creationId xmlns:p14="http://schemas.microsoft.com/office/powerpoint/2010/main" val="123037550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AU"/>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AU"/>
          </a:p>
        </p:txBody>
      </p:sp>
      <p:sp>
        <p:nvSpPr>
          <p:cNvPr id="4" name="Rectangle 3"/>
          <p:cNvSpPr/>
          <p:nvPr userDrawn="1"/>
        </p:nvSpPr>
        <p:spPr bwMode="auto">
          <a:xfrm>
            <a:off x="0" y="6477000"/>
            <a:ext cx="6705600" cy="3810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AU" sz="2400">
              <a:solidFill>
                <a:srgbClr val="000000"/>
              </a:solidFill>
              <a:latin typeface="Times" pitchFamily="-109" charset="0"/>
            </a:endParaRPr>
          </a:p>
        </p:txBody>
      </p:sp>
    </p:spTree>
    <p:extLst>
      <p:ext uri="{BB962C8B-B14F-4D97-AF65-F5344CB8AC3E}">
        <p14:creationId xmlns:p14="http://schemas.microsoft.com/office/powerpoint/2010/main" val="2064282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ent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00000" y="540003"/>
            <a:ext cx="10272000" cy="547853"/>
          </a:xfrm>
        </p:spPr>
        <p:txBody>
          <a:bodyPr/>
          <a:lstStyle>
            <a:lvl1pPr>
              <a:defRPr>
                <a:solidFill>
                  <a:schemeClr val="bg1"/>
                </a:solidFill>
              </a:defRPr>
            </a:lvl1pPr>
          </a:lstStyle>
          <a:p>
            <a:r>
              <a:rPr lang="en-AU" noProof="0" dirty="0"/>
              <a:t>Click to add heading</a:t>
            </a:r>
          </a:p>
        </p:txBody>
      </p:sp>
      <p:sp>
        <p:nvSpPr>
          <p:cNvPr id="3" name="Content Placeholder 2"/>
          <p:cNvSpPr>
            <a:spLocks noGrp="1"/>
          </p:cNvSpPr>
          <p:nvPr>
            <p:ph idx="1" hasCustomPrompt="1"/>
          </p:nvPr>
        </p:nvSpPr>
        <p:spPr>
          <a:xfrm>
            <a:off x="1199999" y="1440000"/>
            <a:ext cx="10272000" cy="4680000"/>
          </a:xfrm>
        </p:spPr>
        <p:txBody>
          <a:bodyPr/>
          <a:lstStyle>
            <a:lvl1pPr>
              <a:lnSpc>
                <a:spcPct val="100000"/>
              </a:lnSpc>
              <a:spcBef>
                <a:spcPts val="600"/>
              </a:spcBef>
              <a:defRPr sz="1800">
                <a:solidFill>
                  <a:schemeClr val="bg1"/>
                </a:solidFill>
              </a:defRPr>
            </a:lvl1pPr>
            <a:lvl2pPr>
              <a:lnSpc>
                <a:spcPct val="100000"/>
              </a:lnSpc>
              <a:defRPr sz="1800">
                <a:solidFill>
                  <a:schemeClr val="bg1"/>
                </a:solidFill>
              </a:defRPr>
            </a:lvl2pPr>
            <a:lvl3pPr>
              <a:lnSpc>
                <a:spcPct val="100000"/>
              </a:lnSpc>
              <a:defRPr sz="1800">
                <a:solidFill>
                  <a:schemeClr val="bg1"/>
                </a:solidFill>
              </a:defRPr>
            </a:lvl3pPr>
            <a:lvl4pPr>
              <a:lnSpc>
                <a:spcPct val="100000"/>
              </a:lnSpc>
              <a:defRPr sz="1800">
                <a:solidFill>
                  <a:schemeClr val="bg1"/>
                </a:solidFill>
              </a:defRPr>
            </a:lvl4pPr>
            <a:lvl5pPr>
              <a:lnSpc>
                <a:spcPct val="100000"/>
              </a:lnSpc>
              <a:defRPr sz="1800">
                <a:solidFill>
                  <a:schemeClr val="bg1"/>
                </a:solidFill>
              </a:defRPr>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D3277035-2C0B-4A8A-98AC-AA6311E3F209}" type="datetime1">
              <a:rPr lang="en-AU" smtClean="0"/>
              <a:t>1/06/2022</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GB" dirty="0"/>
              <a:t>INSTITUTE FOR MARINE AND ANTARCTIC STUDIES</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cxnSp>
        <p:nvCxnSpPr>
          <p:cNvPr id="13" name="Straight Connector 12"/>
          <p:cNvCxnSpPr/>
          <p:nvPr userDrawn="1"/>
        </p:nvCxnSpPr>
        <p:spPr>
          <a:xfrm>
            <a:off x="1195919" y="6412152"/>
            <a:ext cx="10293349"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00001" y="6021288"/>
            <a:ext cx="4319936" cy="362084"/>
          </a:xfrm>
          <a:prstGeom prst="rect">
            <a:avLst/>
          </a:prstGeom>
        </p:spPr>
      </p:pic>
    </p:spTree>
    <p:extLst>
      <p:ext uri="{BB962C8B-B14F-4D97-AF65-F5344CB8AC3E}">
        <p14:creationId xmlns:p14="http://schemas.microsoft.com/office/powerpoint/2010/main" val="336946968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AU"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Rectangle 3"/>
          <p:cNvSpPr/>
          <p:nvPr userDrawn="1"/>
        </p:nvSpPr>
        <p:spPr bwMode="auto">
          <a:xfrm>
            <a:off x="0" y="6477000"/>
            <a:ext cx="6705600" cy="3810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AU" sz="2400">
              <a:solidFill>
                <a:srgbClr val="000000"/>
              </a:solidFill>
              <a:latin typeface="Times" pitchFamily="-109" charset="0"/>
            </a:endParaRPr>
          </a:p>
        </p:txBody>
      </p:sp>
    </p:spTree>
    <p:extLst>
      <p:ext uri="{BB962C8B-B14F-4D97-AF65-F5344CB8AC3E}">
        <p14:creationId xmlns:p14="http://schemas.microsoft.com/office/powerpoint/2010/main" val="233427547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lstStyle>
            <a:lvl1pPr algn="l">
              <a:defRPr sz="4000" b="1" cap="all"/>
            </a:lvl1pPr>
          </a:lstStyle>
          <a:p>
            <a:r>
              <a:rPr lang="en-US"/>
              <a:t>Click to edit Master title style</a:t>
            </a:r>
            <a:endParaRPr lang="en-AU"/>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3"/>
          <p:cNvSpPr/>
          <p:nvPr userDrawn="1"/>
        </p:nvSpPr>
        <p:spPr bwMode="auto">
          <a:xfrm>
            <a:off x="0" y="6477000"/>
            <a:ext cx="6705600" cy="3810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AU" sz="2400">
              <a:solidFill>
                <a:srgbClr val="000000"/>
              </a:solidFill>
              <a:latin typeface="Times" pitchFamily="-109" charset="0"/>
            </a:endParaRPr>
          </a:p>
        </p:txBody>
      </p:sp>
    </p:spTree>
    <p:extLst>
      <p:ext uri="{BB962C8B-B14F-4D97-AF65-F5344CB8AC3E}">
        <p14:creationId xmlns:p14="http://schemas.microsoft.com/office/powerpoint/2010/main" val="332402891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914400" y="22860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97600" y="22860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Rectangle 4"/>
          <p:cNvSpPr/>
          <p:nvPr userDrawn="1"/>
        </p:nvSpPr>
        <p:spPr bwMode="auto">
          <a:xfrm>
            <a:off x="0" y="6477000"/>
            <a:ext cx="6705600" cy="3810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AU" sz="2400">
              <a:solidFill>
                <a:srgbClr val="000000"/>
              </a:solidFill>
              <a:latin typeface="Times" pitchFamily="-109" charset="0"/>
            </a:endParaRPr>
          </a:p>
        </p:txBody>
      </p:sp>
    </p:spTree>
    <p:extLst>
      <p:ext uri="{BB962C8B-B14F-4D97-AF65-F5344CB8AC3E}">
        <p14:creationId xmlns:p14="http://schemas.microsoft.com/office/powerpoint/2010/main" val="95556849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Rectangle 6"/>
          <p:cNvSpPr/>
          <p:nvPr userDrawn="1"/>
        </p:nvSpPr>
        <p:spPr bwMode="auto">
          <a:xfrm>
            <a:off x="0" y="6477000"/>
            <a:ext cx="6705600" cy="3810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AU" sz="2400">
              <a:solidFill>
                <a:srgbClr val="000000"/>
              </a:solidFill>
              <a:latin typeface="Times" pitchFamily="-109" charset="0"/>
            </a:endParaRPr>
          </a:p>
        </p:txBody>
      </p:sp>
    </p:spTree>
    <p:extLst>
      <p:ext uri="{BB962C8B-B14F-4D97-AF65-F5344CB8AC3E}">
        <p14:creationId xmlns:p14="http://schemas.microsoft.com/office/powerpoint/2010/main" val="210927688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Rectangle 2"/>
          <p:cNvSpPr/>
          <p:nvPr userDrawn="1"/>
        </p:nvSpPr>
        <p:spPr bwMode="auto">
          <a:xfrm>
            <a:off x="0" y="6477000"/>
            <a:ext cx="6705600" cy="3810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AU" sz="2400">
              <a:solidFill>
                <a:srgbClr val="000000"/>
              </a:solidFill>
              <a:latin typeface="Times" pitchFamily="-109" charset="0"/>
            </a:endParaRPr>
          </a:p>
        </p:txBody>
      </p:sp>
    </p:spTree>
    <p:extLst>
      <p:ext uri="{BB962C8B-B14F-4D97-AF65-F5344CB8AC3E}">
        <p14:creationId xmlns:p14="http://schemas.microsoft.com/office/powerpoint/2010/main" val="22662615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p:cNvSpPr/>
          <p:nvPr userDrawn="1"/>
        </p:nvSpPr>
        <p:spPr bwMode="auto">
          <a:xfrm>
            <a:off x="0" y="6477000"/>
            <a:ext cx="6705600" cy="3810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AU" sz="2400">
              <a:solidFill>
                <a:srgbClr val="000000"/>
              </a:solidFill>
              <a:latin typeface="Times" pitchFamily="-109" charset="0"/>
            </a:endParaRPr>
          </a:p>
        </p:txBody>
      </p:sp>
    </p:spTree>
    <p:extLst>
      <p:ext uri="{BB962C8B-B14F-4D97-AF65-F5344CB8AC3E}">
        <p14:creationId xmlns:p14="http://schemas.microsoft.com/office/powerpoint/2010/main" val="4169326742"/>
      </p:ext>
    </p:extLst>
  </p:cSld>
  <p:clrMapOvr>
    <a:masterClrMapping/>
  </p:clrMapOvr>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Rectangle 2"/>
          <p:cNvSpPr/>
          <p:nvPr userDrawn="1"/>
        </p:nvSpPr>
        <p:spPr bwMode="auto">
          <a:xfrm>
            <a:off x="0" y="6477000"/>
            <a:ext cx="6705600" cy="3810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AU" sz="2400">
              <a:solidFill>
                <a:srgbClr val="000000"/>
              </a:solidFill>
              <a:latin typeface="Times" pitchFamily="-109" charset="0"/>
            </a:endParaRPr>
          </a:p>
        </p:txBody>
      </p:sp>
    </p:spTree>
    <p:extLst>
      <p:ext uri="{BB962C8B-B14F-4D97-AF65-F5344CB8AC3E}">
        <p14:creationId xmlns:p14="http://schemas.microsoft.com/office/powerpoint/2010/main" val="5038557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endParaRPr lang="en-AU"/>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p:nvPr userDrawn="1"/>
        </p:nvSpPr>
        <p:spPr bwMode="auto">
          <a:xfrm>
            <a:off x="0" y="6477000"/>
            <a:ext cx="6705600" cy="3810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AU" sz="2400">
              <a:solidFill>
                <a:srgbClr val="000000"/>
              </a:solidFill>
              <a:latin typeface="Times" pitchFamily="-109" charset="0"/>
            </a:endParaRPr>
          </a:p>
        </p:txBody>
      </p:sp>
    </p:spTree>
    <p:extLst>
      <p:ext uri="{BB962C8B-B14F-4D97-AF65-F5344CB8AC3E}">
        <p14:creationId xmlns:p14="http://schemas.microsoft.com/office/powerpoint/2010/main" val="160813918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AU"/>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p:nvPr userDrawn="1"/>
        </p:nvSpPr>
        <p:spPr bwMode="auto">
          <a:xfrm>
            <a:off x="0" y="6477000"/>
            <a:ext cx="6705600" cy="3810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AU" sz="2400">
              <a:solidFill>
                <a:srgbClr val="000000"/>
              </a:solidFill>
              <a:latin typeface="Times" pitchFamily="-109" charset="0"/>
            </a:endParaRPr>
          </a:p>
        </p:txBody>
      </p:sp>
    </p:spTree>
    <p:extLst>
      <p:ext uri="{BB962C8B-B14F-4D97-AF65-F5344CB8AC3E}">
        <p14:creationId xmlns:p14="http://schemas.microsoft.com/office/powerpoint/2010/main" val="67123804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3"/>
          <p:cNvSpPr/>
          <p:nvPr userDrawn="1"/>
        </p:nvSpPr>
        <p:spPr bwMode="auto">
          <a:xfrm>
            <a:off x="0" y="6477000"/>
            <a:ext cx="6705600" cy="3810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AU" sz="2400">
              <a:solidFill>
                <a:srgbClr val="000000"/>
              </a:solidFill>
              <a:latin typeface="Times" pitchFamily="-109" charset="0"/>
            </a:endParaRPr>
          </a:p>
        </p:txBody>
      </p:sp>
    </p:spTree>
    <p:extLst>
      <p:ext uri="{BB962C8B-B14F-4D97-AF65-F5344CB8AC3E}">
        <p14:creationId xmlns:p14="http://schemas.microsoft.com/office/powerpoint/2010/main" val="2150855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ntents + Pictur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00000" y="540003"/>
            <a:ext cx="10272000" cy="547853"/>
          </a:xfrm>
        </p:spPr>
        <p:txBody>
          <a:bodyPr/>
          <a:lstStyle>
            <a:lvl1pPr>
              <a:defRPr>
                <a:solidFill>
                  <a:schemeClr val="bg1"/>
                </a:solidFill>
              </a:defRPr>
            </a:lvl1pPr>
          </a:lstStyle>
          <a:p>
            <a:r>
              <a:rPr lang="en-AU" noProof="0" dirty="0"/>
              <a:t>Click to add heading</a:t>
            </a:r>
          </a:p>
        </p:txBody>
      </p:sp>
      <p:sp>
        <p:nvSpPr>
          <p:cNvPr id="3" name="Content Placeholder 2"/>
          <p:cNvSpPr>
            <a:spLocks noGrp="1"/>
          </p:cNvSpPr>
          <p:nvPr>
            <p:ph idx="1" hasCustomPrompt="1"/>
          </p:nvPr>
        </p:nvSpPr>
        <p:spPr>
          <a:xfrm>
            <a:off x="1200002" y="1440000"/>
            <a:ext cx="5499316" cy="4680000"/>
          </a:xfrm>
        </p:spPr>
        <p:txBody>
          <a:bodyPr/>
          <a:lstStyle>
            <a:lvl1pPr>
              <a:lnSpc>
                <a:spcPct val="100000"/>
              </a:lnSpc>
              <a:spcBef>
                <a:spcPts val="600"/>
              </a:spcBef>
              <a:defRPr sz="1800">
                <a:solidFill>
                  <a:schemeClr val="bg1"/>
                </a:solidFill>
              </a:defRPr>
            </a:lvl1pPr>
            <a:lvl2pPr>
              <a:lnSpc>
                <a:spcPct val="100000"/>
              </a:lnSpc>
              <a:defRPr sz="1800">
                <a:solidFill>
                  <a:schemeClr val="bg1"/>
                </a:solidFill>
              </a:defRPr>
            </a:lvl2pPr>
            <a:lvl3pPr>
              <a:lnSpc>
                <a:spcPct val="100000"/>
              </a:lnSpc>
              <a:defRPr sz="1800">
                <a:solidFill>
                  <a:schemeClr val="bg1"/>
                </a:solidFill>
              </a:defRPr>
            </a:lvl3pPr>
            <a:lvl4pPr>
              <a:lnSpc>
                <a:spcPct val="100000"/>
              </a:lnSpc>
              <a:defRPr sz="1800">
                <a:solidFill>
                  <a:schemeClr val="bg1"/>
                </a:solidFill>
              </a:defRPr>
            </a:lvl4pPr>
            <a:lvl5pPr>
              <a:lnSpc>
                <a:spcPct val="100000"/>
              </a:lnSpc>
              <a:defRPr sz="1800">
                <a:solidFill>
                  <a:schemeClr val="bg1"/>
                </a:solidFill>
              </a:defRPr>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p:cNvSpPr>
            <a:spLocks noGrp="1"/>
          </p:cNvSpPr>
          <p:nvPr>
            <p:ph type="dt" sz="half" idx="10"/>
          </p:nvPr>
        </p:nvSpPr>
        <p:spPr/>
        <p:txBody>
          <a:bodyPr/>
          <a:lstStyle>
            <a:lvl1pPr>
              <a:defRPr>
                <a:solidFill>
                  <a:schemeClr val="bg1"/>
                </a:solidFill>
              </a:defRPr>
            </a:lvl1pPr>
          </a:lstStyle>
          <a:p>
            <a:fld id="{535651B9-9CD3-47E2-AC46-071A29E392CD}" type="datetime1">
              <a:rPr lang="en-AU" smtClean="0"/>
              <a:t>1/06/2022</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GB" dirty="0"/>
              <a:t>INSTITUTE FOR MARINE AND ANTARCTIC STUDIES</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9" name="Picture Placeholder 8"/>
          <p:cNvSpPr>
            <a:spLocks noGrp="1"/>
          </p:cNvSpPr>
          <p:nvPr>
            <p:ph type="pic" sz="quarter" idx="13" hasCustomPrompt="1"/>
          </p:nvPr>
        </p:nvSpPr>
        <p:spPr>
          <a:xfrm>
            <a:off x="7076390" y="1440003"/>
            <a:ext cx="4396209" cy="2758861"/>
          </a:xfrm>
          <a:noFill/>
        </p:spPr>
        <p:txBody>
          <a:bodyPr/>
          <a:lstStyle>
            <a:lvl1pPr marL="0" indent="0" algn="ctr">
              <a:buNone/>
              <a:defRPr sz="1200" baseline="0">
                <a:solidFill>
                  <a:schemeClr val="bg1"/>
                </a:solidFill>
              </a:defRPr>
            </a:lvl1pPr>
          </a:lstStyle>
          <a:p>
            <a:r>
              <a:rPr lang="en-US" dirty="0"/>
              <a:t>Optional: click icon to add picture</a:t>
            </a:r>
            <a:endParaRPr lang="en-AU" dirty="0"/>
          </a:p>
        </p:txBody>
      </p:sp>
      <p:cxnSp>
        <p:nvCxnSpPr>
          <p:cNvPr id="11" name="Straight Connector 10"/>
          <p:cNvCxnSpPr/>
          <p:nvPr userDrawn="1"/>
        </p:nvCxnSpPr>
        <p:spPr>
          <a:xfrm>
            <a:off x="1195919" y="6412152"/>
            <a:ext cx="10293349"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00001" y="6021288"/>
            <a:ext cx="4319936" cy="362084"/>
          </a:xfrm>
          <a:prstGeom prst="rect">
            <a:avLst/>
          </a:prstGeom>
        </p:spPr>
      </p:pic>
    </p:spTree>
    <p:extLst>
      <p:ext uri="{BB962C8B-B14F-4D97-AF65-F5344CB8AC3E}">
        <p14:creationId xmlns:p14="http://schemas.microsoft.com/office/powerpoint/2010/main" val="31365928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609600"/>
            <a:ext cx="2590800" cy="5791200"/>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914400" y="609600"/>
            <a:ext cx="7569200" cy="5791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Rectangle 3"/>
          <p:cNvSpPr/>
          <p:nvPr userDrawn="1"/>
        </p:nvSpPr>
        <p:spPr bwMode="auto">
          <a:xfrm>
            <a:off x="0" y="6477000"/>
            <a:ext cx="6705600" cy="3810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AU" sz="2400">
              <a:solidFill>
                <a:srgbClr val="000000"/>
              </a:solidFill>
              <a:latin typeface="Times" pitchFamily="-109" charset="0"/>
            </a:endParaRPr>
          </a:p>
        </p:txBody>
      </p:sp>
    </p:spTree>
    <p:extLst>
      <p:ext uri="{BB962C8B-B14F-4D97-AF65-F5344CB8AC3E}">
        <p14:creationId xmlns:p14="http://schemas.microsoft.com/office/powerpoint/2010/main" val="126470904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11176000" cy="685800"/>
          </a:xfrm>
        </p:spPr>
        <p:txBody>
          <a:bodyPr/>
          <a:lstStyle/>
          <a:p>
            <a:r>
              <a:rPr lang="en-US"/>
              <a:t>Click to edit Master title style</a:t>
            </a:r>
            <a:endParaRPr lang="en-AU"/>
          </a:p>
        </p:txBody>
      </p:sp>
      <p:sp>
        <p:nvSpPr>
          <p:cNvPr id="3" name="Text Placeholder 2"/>
          <p:cNvSpPr>
            <a:spLocks noGrp="1"/>
          </p:cNvSpPr>
          <p:nvPr>
            <p:ph type="body" sz="half" idx="1"/>
          </p:nvPr>
        </p:nvSpPr>
        <p:spPr>
          <a:xfrm>
            <a:off x="508000" y="1143000"/>
            <a:ext cx="5486400" cy="533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97600" y="1143000"/>
            <a:ext cx="5486400" cy="533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10"/>
          </p:nvPr>
        </p:nvSpPr>
        <p:spPr>
          <a:xfrm>
            <a:off x="6771217" y="0"/>
            <a:ext cx="5283200" cy="228600"/>
          </a:xfrm>
          <a:prstGeom prst="rect">
            <a:avLst/>
          </a:prstGeom>
        </p:spPr>
        <p:txBody>
          <a:bodyPr/>
          <a:lstStyle>
            <a:lvl1pPr>
              <a:defRPr/>
            </a:lvl1pPr>
          </a:lstStyle>
          <a:p>
            <a:pPr algn="ctr"/>
            <a:r>
              <a:rPr lang="en-CA" sz="2400">
                <a:solidFill>
                  <a:srgbClr val="000000"/>
                </a:solidFill>
                <a:latin typeface="Comic Sans MS" pitchFamily="66" charset="0"/>
              </a:rPr>
              <a:t>ASTD/CRD</a:t>
            </a:r>
          </a:p>
        </p:txBody>
      </p:sp>
    </p:spTree>
    <p:extLst>
      <p:ext uri="{BB962C8B-B14F-4D97-AF65-F5344CB8AC3E}">
        <p14:creationId xmlns:p14="http://schemas.microsoft.com/office/powerpoint/2010/main" val="2058433589"/>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798249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lide with Title">
    <p:spTree>
      <p:nvGrpSpPr>
        <p:cNvPr id="1" name=""/>
        <p:cNvGrpSpPr/>
        <p:nvPr/>
      </p:nvGrpSpPr>
      <p:grpSpPr>
        <a:xfrm>
          <a:off x="0" y="0"/>
          <a:ext cx="0" cy="0"/>
          <a:chOff x="0" y="0"/>
          <a:chExt cx="0" cy="0"/>
        </a:xfrm>
      </p:grpSpPr>
      <p:sp>
        <p:nvSpPr>
          <p:cNvPr id="11" name="Title 10"/>
          <p:cNvSpPr>
            <a:spLocks noGrp="1"/>
          </p:cNvSpPr>
          <p:nvPr>
            <p:ph type="title"/>
          </p:nvPr>
        </p:nvSpPr>
        <p:spPr>
          <a:xfrm>
            <a:off x="334435" y="260238"/>
            <a:ext cx="11523133" cy="792000"/>
          </a:xfrm>
          <a:prstGeom prst="rect">
            <a:avLst/>
          </a:prstGeom>
        </p:spPr>
        <p:txBody>
          <a:bodyPr lIns="0" tIns="36000" rIns="0" bIns="36000"/>
          <a:lstStyle>
            <a:lvl1pPr algn="l">
              <a:defRPr sz="2400" b="1" baseline="0">
                <a:solidFill>
                  <a:schemeClr val="bg1"/>
                </a:solidFill>
              </a:defRPr>
            </a:lvl1pPr>
          </a:lstStyle>
          <a:p>
            <a:r>
              <a:rPr lang="en-US"/>
              <a:t>Click to edit Master title style</a:t>
            </a:r>
            <a:endParaRPr lang="en-GB"/>
          </a:p>
        </p:txBody>
      </p:sp>
    </p:spTree>
    <p:extLst>
      <p:ext uri="{BB962C8B-B14F-4D97-AF65-F5344CB8AC3E}">
        <p14:creationId xmlns:p14="http://schemas.microsoft.com/office/powerpoint/2010/main" val="94496464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lide with Title and Text">
    <p:spTree>
      <p:nvGrpSpPr>
        <p:cNvPr id="1" name=""/>
        <p:cNvGrpSpPr/>
        <p:nvPr/>
      </p:nvGrpSpPr>
      <p:grpSpPr>
        <a:xfrm>
          <a:off x="0" y="0"/>
          <a:ext cx="0" cy="0"/>
          <a:chOff x="0" y="0"/>
          <a:chExt cx="0" cy="0"/>
        </a:xfrm>
      </p:grpSpPr>
      <p:sp>
        <p:nvSpPr>
          <p:cNvPr id="3" name="Title 10"/>
          <p:cNvSpPr>
            <a:spLocks noGrp="1"/>
          </p:cNvSpPr>
          <p:nvPr>
            <p:ph type="title"/>
          </p:nvPr>
        </p:nvSpPr>
        <p:spPr>
          <a:xfrm>
            <a:off x="334435" y="260238"/>
            <a:ext cx="11523133" cy="792000"/>
          </a:xfrm>
          <a:prstGeom prst="rect">
            <a:avLst/>
          </a:prstGeom>
        </p:spPr>
        <p:txBody>
          <a:bodyPr lIns="0" tIns="36000" rIns="0" bIns="36000"/>
          <a:lstStyle>
            <a:lvl1pPr algn="l">
              <a:defRPr sz="2400" b="1" baseline="0">
                <a:solidFill>
                  <a:schemeClr val="bg1"/>
                </a:solidFill>
              </a:defRPr>
            </a:lvl1pPr>
          </a:lstStyle>
          <a:p>
            <a:r>
              <a:rPr lang="en-US"/>
              <a:t>Click to edit Master title style</a:t>
            </a:r>
            <a:endParaRPr lang="en-GB"/>
          </a:p>
        </p:txBody>
      </p:sp>
      <p:sp>
        <p:nvSpPr>
          <p:cNvPr id="4" name="Text Placeholder 4"/>
          <p:cNvSpPr>
            <a:spLocks noGrp="1"/>
          </p:cNvSpPr>
          <p:nvPr>
            <p:ph type="body" sz="quarter" idx="10"/>
          </p:nvPr>
        </p:nvSpPr>
        <p:spPr>
          <a:xfrm>
            <a:off x="334435" y="1341439"/>
            <a:ext cx="11523133" cy="4535486"/>
          </a:xfrm>
          <a:prstGeom prst="rect">
            <a:avLst/>
          </a:prstGeom>
        </p:spPr>
        <p:txBody>
          <a:bodyPr lIns="18000" tIns="36000" rIns="18000" bIns="36000"/>
          <a:lstStyle>
            <a:lvl1pPr marL="0" indent="0" algn="just">
              <a:spcBef>
                <a:spcPts val="0"/>
              </a:spcBef>
              <a:buFontTx/>
              <a:buNone/>
              <a:defRPr sz="2000" b="0" baseline="0">
                <a:solidFill>
                  <a:schemeClr val="bg1"/>
                </a:solidFill>
              </a:defRPr>
            </a:lvl1pPr>
            <a:lvl2pPr marL="180000" indent="0">
              <a:spcBef>
                <a:spcPts val="200"/>
              </a:spcBef>
              <a:buFontTx/>
              <a:buNone/>
              <a:defRPr sz="2000">
                <a:solidFill>
                  <a:schemeClr val="bg1"/>
                </a:solidFill>
              </a:defRPr>
            </a:lvl2pPr>
            <a:lvl3pPr>
              <a:defRPr sz="2200">
                <a:solidFill>
                  <a:schemeClr val="bg1"/>
                </a:solidFill>
              </a:defRPr>
            </a:lvl3pPr>
            <a:lvl4pPr>
              <a:defRPr sz="2200">
                <a:solidFill>
                  <a:schemeClr val="bg1"/>
                </a:solidFill>
              </a:defRPr>
            </a:lvl4pPr>
            <a:lvl5pPr>
              <a:defRPr sz="2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27388237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lide with Title and Text in Blue Box">
    <p:spTree>
      <p:nvGrpSpPr>
        <p:cNvPr id="1" name=""/>
        <p:cNvGrpSpPr/>
        <p:nvPr/>
      </p:nvGrpSpPr>
      <p:grpSpPr>
        <a:xfrm>
          <a:off x="0" y="0"/>
          <a:ext cx="0" cy="0"/>
          <a:chOff x="0" y="0"/>
          <a:chExt cx="0" cy="0"/>
        </a:xfrm>
      </p:grpSpPr>
      <p:sp>
        <p:nvSpPr>
          <p:cNvPr id="3" name="Title 10"/>
          <p:cNvSpPr>
            <a:spLocks noGrp="1"/>
          </p:cNvSpPr>
          <p:nvPr>
            <p:ph type="title"/>
          </p:nvPr>
        </p:nvSpPr>
        <p:spPr>
          <a:xfrm>
            <a:off x="334435" y="260238"/>
            <a:ext cx="11523133" cy="792498"/>
          </a:xfrm>
          <a:prstGeom prst="rect">
            <a:avLst/>
          </a:prstGeom>
        </p:spPr>
        <p:txBody>
          <a:bodyPr lIns="0" tIns="36000" rIns="0" bIns="36000"/>
          <a:lstStyle>
            <a:lvl1pPr algn="l">
              <a:defRPr sz="2400" b="1" baseline="0">
                <a:solidFill>
                  <a:schemeClr val="bg1"/>
                </a:solidFill>
              </a:defRPr>
            </a:lvl1pPr>
          </a:lstStyle>
          <a:p>
            <a:r>
              <a:rPr lang="en-US"/>
              <a:t>Click to edit Master title style</a:t>
            </a:r>
            <a:endParaRPr lang="en-GB"/>
          </a:p>
        </p:txBody>
      </p:sp>
      <p:sp>
        <p:nvSpPr>
          <p:cNvPr id="4" name="Text Placeholder 4"/>
          <p:cNvSpPr>
            <a:spLocks noGrp="1"/>
          </p:cNvSpPr>
          <p:nvPr>
            <p:ph type="body" sz="quarter" idx="10"/>
          </p:nvPr>
        </p:nvSpPr>
        <p:spPr>
          <a:xfrm>
            <a:off x="334435" y="1341439"/>
            <a:ext cx="11523133" cy="4535486"/>
          </a:xfrm>
          <a:prstGeom prst="rect">
            <a:avLst/>
          </a:prstGeom>
          <a:solidFill>
            <a:schemeClr val="accent1"/>
          </a:solidFill>
          <a:effectLst/>
        </p:spPr>
        <p:txBody>
          <a:bodyPr lIns="18000" tIns="36000" rIns="18000" bIns="36000"/>
          <a:lstStyle>
            <a:lvl1pPr marL="0" indent="0" algn="just">
              <a:spcBef>
                <a:spcPts val="0"/>
              </a:spcBef>
              <a:buFontTx/>
              <a:buNone/>
              <a:defRPr sz="2000" b="0" baseline="0">
                <a:solidFill>
                  <a:schemeClr val="bg1"/>
                </a:solidFill>
              </a:defRPr>
            </a:lvl1pPr>
            <a:lvl2pPr marL="180000" indent="0">
              <a:spcBef>
                <a:spcPts val="200"/>
              </a:spcBef>
              <a:buFontTx/>
              <a:buNone/>
              <a:defRPr sz="2000">
                <a:solidFill>
                  <a:schemeClr val="bg1"/>
                </a:solidFill>
              </a:defRPr>
            </a:lvl2pPr>
            <a:lvl3pPr>
              <a:defRPr sz="2200">
                <a:solidFill>
                  <a:schemeClr val="bg1"/>
                </a:solidFill>
              </a:defRPr>
            </a:lvl3pPr>
            <a:lvl4pPr>
              <a:defRPr sz="2200">
                <a:solidFill>
                  <a:schemeClr val="bg1"/>
                </a:solidFill>
              </a:defRPr>
            </a:lvl4pPr>
            <a:lvl5pPr>
              <a:defRPr sz="22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87749074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lide with Title and Bullet Text">
    <p:spTree>
      <p:nvGrpSpPr>
        <p:cNvPr id="1" name=""/>
        <p:cNvGrpSpPr/>
        <p:nvPr/>
      </p:nvGrpSpPr>
      <p:grpSpPr>
        <a:xfrm>
          <a:off x="0" y="0"/>
          <a:ext cx="0" cy="0"/>
          <a:chOff x="0" y="0"/>
          <a:chExt cx="0" cy="0"/>
        </a:xfrm>
      </p:grpSpPr>
      <p:sp>
        <p:nvSpPr>
          <p:cNvPr id="3" name="Title 10"/>
          <p:cNvSpPr>
            <a:spLocks noGrp="1"/>
          </p:cNvSpPr>
          <p:nvPr>
            <p:ph type="title"/>
          </p:nvPr>
        </p:nvSpPr>
        <p:spPr>
          <a:xfrm>
            <a:off x="334435" y="260238"/>
            <a:ext cx="11523133" cy="792000"/>
          </a:xfrm>
          <a:prstGeom prst="rect">
            <a:avLst/>
          </a:prstGeom>
        </p:spPr>
        <p:txBody>
          <a:bodyPr lIns="0" tIns="36000" rIns="0" bIns="36000"/>
          <a:lstStyle>
            <a:lvl1pPr algn="l">
              <a:defRPr sz="2400" b="1" baseline="0">
                <a:solidFill>
                  <a:schemeClr val="bg1"/>
                </a:solidFill>
              </a:defRPr>
            </a:lvl1pPr>
          </a:lstStyle>
          <a:p>
            <a:r>
              <a:rPr lang="en-US"/>
              <a:t>Click to edit Master title style</a:t>
            </a:r>
            <a:endParaRPr lang="en-GB"/>
          </a:p>
        </p:txBody>
      </p:sp>
      <p:sp>
        <p:nvSpPr>
          <p:cNvPr id="5" name="Text Placeholder 4"/>
          <p:cNvSpPr>
            <a:spLocks noGrp="1"/>
          </p:cNvSpPr>
          <p:nvPr>
            <p:ph type="body" sz="quarter" idx="10"/>
          </p:nvPr>
        </p:nvSpPr>
        <p:spPr>
          <a:xfrm>
            <a:off x="334435" y="1341439"/>
            <a:ext cx="11523133" cy="4535486"/>
          </a:xfrm>
          <a:prstGeom prst="rect">
            <a:avLst/>
          </a:prstGeom>
        </p:spPr>
        <p:txBody>
          <a:bodyPr lIns="18000" tIns="36000" rIns="18000" bIns="36000"/>
          <a:lstStyle>
            <a:lvl1pPr marL="180000" indent="-180000">
              <a:spcBef>
                <a:spcPts val="0"/>
              </a:spcBef>
              <a:defRPr sz="2000" b="1" baseline="0">
                <a:solidFill>
                  <a:schemeClr val="bg2"/>
                </a:solidFill>
              </a:defRPr>
            </a:lvl1pPr>
            <a:lvl2pPr marL="360000" indent="-180000">
              <a:spcBef>
                <a:spcPts val="200"/>
              </a:spcBef>
              <a:buFont typeface="Arial" pitchFamily="34" charset="0"/>
              <a:buChar char="•"/>
              <a:defRPr sz="1800">
                <a:solidFill>
                  <a:schemeClr val="bg1"/>
                </a:solidFill>
              </a:defRPr>
            </a:lvl2pPr>
            <a:lvl3pPr>
              <a:defRPr sz="2200">
                <a:solidFill>
                  <a:schemeClr val="bg1"/>
                </a:solidFill>
              </a:defRPr>
            </a:lvl3pPr>
            <a:lvl4pPr>
              <a:defRPr sz="2200">
                <a:solidFill>
                  <a:schemeClr val="bg1"/>
                </a:solidFill>
              </a:defRPr>
            </a:lvl4pPr>
            <a:lvl5pPr>
              <a:defRPr sz="22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91279696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lide with Title and Object">
    <p:spTree>
      <p:nvGrpSpPr>
        <p:cNvPr id="1" name=""/>
        <p:cNvGrpSpPr/>
        <p:nvPr/>
      </p:nvGrpSpPr>
      <p:grpSpPr>
        <a:xfrm>
          <a:off x="0" y="0"/>
          <a:ext cx="0" cy="0"/>
          <a:chOff x="0" y="0"/>
          <a:chExt cx="0" cy="0"/>
        </a:xfrm>
      </p:grpSpPr>
      <p:sp>
        <p:nvSpPr>
          <p:cNvPr id="3" name="Title 10"/>
          <p:cNvSpPr>
            <a:spLocks noGrp="1"/>
          </p:cNvSpPr>
          <p:nvPr>
            <p:ph type="title"/>
          </p:nvPr>
        </p:nvSpPr>
        <p:spPr>
          <a:xfrm>
            <a:off x="334435" y="260238"/>
            <a:ext cx="11523133" cy="792000"/>
          </a:xfrm>
          <a:prstGeom prst="rect">
            <a:avLst/>
          </a:prstGeom>
        </p:spPr>
        <p:txBody>
          <a:bodyPr lIns="0" tIns="36000" rIns="0" bIns="36000"/>
          <a:lstStyle>
            <a:lvl1pPr algn="l">
              <a:defRPr sz="2400" b="1" baseline="0">
                <a:solidFill>
                  <a:schemeClr val="bg1"/>
                </a:solidFill>
              </a:defRPr>
            </a:lvl1pPr>
          </a:lstStyle>
          <a:p>
            <a:r>
              <a:rPr lang="en-US"/>
              <a:t>Click to edit Master title style</a:t>
            </a:r>
            <a:endParaRPr lang="en-GB"/>
          </a:p>
        </p:txBody>
      </p:sp>
      <p:sp>
        <p:nvSpPr>
          <p:cNvPr id="5" name="Content Placeholder 4"/>
          <p:cNvSpPr>
            <a:spLocks noGrp="1"/>
          </p:cNvSpPr>
          <p:nvPr>
            <p:ph sz="quarter" idx="10"/>
          </p:nvPr>
        </p:nvSpPr>
        <p:spPr>
          <a:xfrm>
            <a:off x="334435" y="1341439"/>
            <a:ext cx="11523133" cy="4535486"/>
          </a:xfrm>
          <a:prstGeom prst="rect">
            <a:avLst/>
          </a:prstGeom>
        </p:spPr>
        <p:txBody>
          <a:bodyPr lIns="18000" tIns="36000" rIns="18000" bIns="36000"/>
          <a:lstStyle>
            <a:lvl1pPr marL="0" indent="0">
              <a:spcBef>
                <a:spcPts val="0"/>
              </a:spcBef>
              <a:buFontTx/>
              <a:buNone/>
              <a:defRPr sz="2000">
                <a:solidFill>
                  <a:schemeClr val="bg1"/>
                </a:solidFill>
              </a:defRPr>
            </a:lvl1pPr>
            <a:lvl2pPr marL="457200" indent="0">
              <a:spcBef>
                <a:spcPts val="0"/>
              </a:spcBef>
              <a:buFontTx/>
              <a:buNone/>
              <a:defRPr sz="2200">
                <a:solidFill>
                  <a:schemeClr val="bg1"/>
                </a:solidFill>
              </a:defRPr>
            </a:lvl2pPr>
            <a:lvl3pPr marL="914400" indent="0">
              <a:spcBef>
                <a:spcPts val="0"/>
              </a:spcBef>
              <a:buFontTx/>
              <a:buNone/>
              <a:defRPr sz="2200">
                <a:solidFill>
                  <a:schemeClr val="bg1"/>
                </a:solidFill>
              </a:defRPr>
            </a:lvl3pPr>
            <a:lvl4pPr marL="1371600" indent="0">
              <a:spcBef>
                <a:spcPts val="0"/>
              </a:spcBef>
              <a:buFontTx/>
              <a:buNone/>
              <a:defRPr sz="2200">
                <a:solidFill>
                  <a:schemeClr val="bg1"/>
                </a:solidFill>
              </a:defRPr>
            </a:lvl4pPr>
            <a:lvl5pPr marL="1828800" indent="0">
              <a:spcBef>
                <a:spcPts val="0"/>
              </a:spcBef>
              <a:buFontTx/>
              <a:buNone/>
              <a:defRPr sz="2200">
                <a:solidFill>
                  <a:schemeClr val="bg1"/>
                </a:solidFill>
              </a:defRPr>
            </a:lvl5pPr>
          </a:lstStyle>
          <a:p>
            <a:pPr lvl="0"/>
            <a:endParaRPr lang="en-GB"/>
          </a:p>
        </p:txBody>
      </p:sp>
    </p:spTree>
    <p:extLst>
      <p:ext uri="{BB962C8B-B14F-4D97-AF65-F5344CB8AC3E}">
        <p14:creationId xmlns:p14="http://schemas.microsoft.com/office/powerpoint/2010/main" val="210956593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lide with Title, Subtitle and Graphic">
    <p:spTree>
      <p:nvGrpSpPr>
        <p:cNvPr id="1" name=""/>
        <p:cNvGrpSpPr/>
        <p:nvPr/>
      </p:nvGrpSpPr>
      <p:grpSpPr>
        <a:xfrm>
          <a:off x="0" y="0"/>
          <a:ext cx="0" cy="0"/>
          <a:chOff x="0" y="0"/>
          <a:chExt cx="0" cy="0"/>
        </a:xfrm>
      </p:grpSpPr>
      <p:sp>
        <p:nvSpPr>
          <p:cNvPr id="3" name="Title 10"/>
          <p:cNvSpPr>
            <a:spLocks noGrp="1"/>
          </p:cNvSpPr>
          <p:nvPr>
            <p:ph type="title"/>
          </p:nvPr>
        </p:nvSpPr>
        <p:spPr>
          <a:xfrm>
            <a:off x="334435" y="260238"/>
            <a:ext cx="11523133" cy="792000"/>
          </a:xfrm>
          <a:prstGeom prst="rect">
            <a:avLst/>
          </a:prstGeom>
        </p:spPr>
        <p:txBody>
          <a:bodyPr lIns="0" tIns="36000" rIns="0" bIns="36000"/>
          <a:lstStyle>
            <a:lvl1pPr algn="l">
              <a:defRPr sz="2400" b="1" baseline="0">
                <a:solidFill>
                  <a:schemeClr val="bg1"/>
                </a:solidFill>
              </a:defRPr>
            </a:lvl1pPr>
          </a:lstStyle>
          <a:p>
            <a:r>
              <a:rPr lang="en-US"/>
              <a:t>Click to edit Master title style</a:t>
            </a:r>
            <a:endParaRPr lang="en-GB"/>
          </a:p>
        </p:txBody>
      </p:sp>
      <p:sp>
        <p:nvSpPr>
          <p:cNvPr id="5" name="Content Placeholder 4"/>
          <p:cNvSpPr>
            <a:spLocks noGrp="1"/>
          </p:cNvSpPr>
          <p:nvPr>
            <p:ph sz="quarter" idx="10"/>
          </p:nvPr>
        </p:nvSpPr>
        <p:spPr>
          <a:xfrm>
            <a:off x="334435" y="1772816"/>
            <a:ext cx="11523133" cy="4104108"/>
          </a:xfrm>
          <a:prstGeom prst="rect">
            <a:avLst/>
          </a:prstGeom>
        </p:spPr>
        <p:txBody>
          <a:bodyPr lIns="18000" tIns="36000" rIns="18000" bIns="36000"/>
          <a:lstStyle>
            <a:lvl1pPr marL="0" indent="0">
              <a:spcBef>
                <a:spcPts val="0"/>
              </a:spcBef>
              <a:buFontTx/>
              <a:buNone/>
              <a:defRPr sz="2000">
                <a:solidFill>
                  <a:schemeClr val="bg1"/>
                </a:solidFill>
              </a:defRPr>
            </a:lvl1pPr>
            <a:lvl2pPr marL="457200" indent="0">
              <a:spcBef>
                <a:spcPts val="0"/>
              </a:spcBef>
              <a:buFontTx/>
              <a:buNone/>
              <a:defRPr sz="2200">
                <a:solidFill>
                  <a:schemeClr val="bg1"/>
                </a:solidFill>
              </a:defRPr>
            </a:lvl2pPr>
            <a:lvl3pPr marL="914400" indent="0">
              <a:spcBef>
                <a:spcPts val="0"/>
              </a:spcBef>
              <a:buFontTx/>
              <a:buNone/>
              <a:defRPr sz="2200">
                <a:solidFill>
                  <a:schemeClr val="bg1"/>
                </a:solidFill>
              </a:defRPr>
            </a:lvl3pPr>
            <a:lvl4pPr marL="1371600" indent="0">
              <a:spcBef>
                <a:spcPts val="0"/>
              </a:spcBef>
              <a:buFontTx/>
              <a:buNone/>
              <a:defRPr sz="2200">
                <a:solidFill>
                  <a:schemeClr val="bg1"/>
                </a:solidFill>
              </a:defRPr>
            </a:lvl4pPr>
            <a:lvl5pPr marL="1828800" indent="0">
              <a:spcBef>
                <a:spcPts val="0"/>
              </a:spcBef>
              <a:buFontTx/>
              <a:buNone/>
              <a:defRPr sz="2200">
                <a:solidFill>
                  <a:schemeClr val="bg1"/>
                </a:solidFill>
              </a:defRPr>
            </a:lvl5pPr>
          </a:lstStyle>
          <a:p>
            <a:pPr lvl="0"/>
            <a:endParaRPr lang="en-GB"/>
          </a:p>
        </p:txBody>
      </p:sp>
      <p:sp>
        <p:nvSpPr>
          <p:cNvPr id="7" name="Text Placeholder 6"/>
          <p:cNvSpPr>
            <a:spLocks noGrp="1"/>
          </p:cNvSpPr>
          <p:nvPr>
            <p:ph type="body" sz="quarter" idx="11"/>
          </p:nvPr>
        </p:nvSpPr>
        <p:spPr>
          <a:xfrm>
            <a:off x="333847" y="1340771"/>
            <a:ext cx="11523720" cy="432073"/>
          </a:xfrm>
          <a:prstGeom prst="rect">
            <a:avLst/>
          </a:prstGeom>
        </p:spPr>
        <p:txBody>
          <a:bodyPr lIns="18000" tIns="36000" rIns="18000" bIns="36000"/>
          <a:lstStyle>
            <a:lvl1pPr marL="0" indent="0">
              <a:buFontTx/>
              <a:buNone/>
              <a:defRPr sz="2000" b="1">
                <a:solidFill>
                  <a:schemeClr val="bg2"/>
                </a:solidFill>
              </a:defRPr>
            </a:lvl1pPr>
            <a:lvl2pPr marL="457200" indent="0">
              <a:buFontTx/>
              <a:buNone/>
              <a:defRPr sz="2200">
                <a:solidFill>
                  <a:schemeClr val="bg2"/>
                </a:solidFill>
              </a:defRPr>
            </a:lvl2pPr>
            <a:lvl3pPr marL="914400" indent="0">
              <a:buFontTx/>
              <a:buNone/>
              <a:defRPr sz="2200">
                <a:solidFill>
                  <a:schemeClr val="bg2"/>
                </a:solidFill>
              </a:defRPr>
            </a:lvl3pPr>
            <a:lvl4pPr marL="1371600" indent="0">
              <a:buFontTx/>
              <a:buNone/>
              <a:defRPr sz="2200">
                <a:solidFill>
                  <a:schemeClr val="bg2"/>
                </a:solidFill>
              </a:defRPr>
            </a:lvl4pPr>
            <a:lvl5pPr marL="1828800" indent="0">
              <a:buFontTx/>
              <a:buNone/>
              <a:defRPr sz="2200">
                <a:solidFill>
                  <a:schemeClr val="bg2"/>
                </a:solidFill>
              </a:defRPr>
            </a:lvl5pPr>
          </a:lstStyle>
          <a:p>
            <a:pPr lvl="0"/>
            <a:r>
              <a:rPr lang="en-US"/>
              <a:t>Click to edit Master text styles</a:t>
            </a:r>
          </a:p>
        </p:txBody>
      </p:sp>
    </p:spTree>
    <p:extLst>
      <p:ext uri="{BB962C8B-B14F-4D97-AF65-F5344CB8AC3E}">
        <p14:creationId xmlns:p14="http://schemas.microsoft.com/office/powerpoint/2010/main" val="74151025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3"/>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0458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99456" y="540000"/>
            <a:ext cx="10272000" cy="720000"/>
          </a:xfrm>
        </p:spPr>
        <p:txBody>
          <a:bodyPr/>
          <a:lstStyle>
            <a:lvl1pPr>
              <a:defRPr/>
            </a:lvl1pPr>
          </a:lstStyle>
          <a:p>
            <a:r>
              <a:rPr lang="en-AU" noProof="0" dirty="0"/>
              <a:t>Click to add heading</a:t>
            </a:r>
          </a:p>
        </p:txBody>
      </p:sp>
      <p:sp>
        <p:nvSpPr>
          <p:cNvPr id="3" name="Content Placeholder 2"/>
          <p:cNvSpPr>
            <a:spLocks noGrp="1"/>
          </p:cNvSpPr>
          <p:nvPr>
            <p:ph idx="1" hasCustomPrompt="1"/>
          </p:nvPr>
        </p:nvSpPr>
        <p:spPr>
          <a:xfrm>
            <a:off x="1199456" y="1440000"/>
            <a:ext cx="10272000" cy="4509280"/>
          </a:xfrm>
        </p:spPr>
        <p:txBody>
          <a:bodyPr/>
          <a:lstStyle>
            <a:lvl1pPr>
              <a:lnSpc>
                <a:spcPct val="100000"/>
              </a:lnSpc>
              <a:spcBef>
                <a:spcPts val="1200"/>
              </a:spcBef>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AU" noProof="0" dirty="0"/>
              <a:t>Click to add text</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7" name="Date Placeholder 6"/>
          <p:cNvSpPr>
            <a:spLocks noGrp="1"/>
          </p:cNvSpPr>
          <p:nvPr>
            <p:ph type="dt" sz="half" idx="10"/>
          </p:nvPr>
        </p:nvSpPr>
        <p:spPr/>
        <p:txBody>
          <a:bodyPr/>
          <a:lstStyle/>
          <a:p>
            <a:fld id="{8D16705F-C14F-468D-866A-E0CE59D3F32F}" type="datetime1">
              <a:rPr lang="en-AU" smtClean="0"/>
              <a:t>1/06/2022</a:t>
            </a:fld>
            <a:endParaRPr lang="en-AU" dirty="0"/>
          </a:p>
        </p:txBody>
      </p:sp>
      <p:sp>
        <p:nvSpPr>
          <p:cNvPr id="8" name="Footer Placeholder 7"/>
          <p:cNvSpPr>
            <a:spLocks noGrp="1"/>
          </p:cNvSpPr>
          <p:nvPr>
            <p:ph type="ftr" sz="quarter" idx="11"/>
          </p:nvPr>
        </p:nvSpPr>
        <p:spPr/>
        <p:txBody>
          <a:bodyPr/>
          <a:lstStyle/>
          <a:p>
            <a:r>
              <a:rPr lang="en-GB" dirty="0"/>
              <a:t>INSTITUTE FOR MARINE AND ANTARCTIC STUDIES</a:t>
            </a:r>
            <a:endParaRPr lang="en-AU" dirty="0"/>
          </a:p>
        </p:txBody>
      </p:sp>
      <p:sp>
        <p:nvSpPr>
          <p:cNvPr id="9" name="Slide Number Placeholder 8"/>
          <p:cNvSpPr>
            <a:spLocks noGrp="1"/>
          </p:cNvSpPr>
          <p:nvPr>
            <p:ph type="sldNum" sz="quarter" idx="12"/>
          </p:nvPr>
        </p:nvSpPr>
        <p:spPr/>
        <p:txBody>
          <a:bodyPr/>
          <a:lstStyle/>
          <a:p>
            <a:fld id="{1DEBBDC7-4A1B-43E6-8DA6-58148E08E8A6}" type="slidenum">
              <a:rPr lang="en-AU" smtClean="0"/>
              <a:pPr/>
              <a:t>‹#›</a:t>
            </a:fld>
            <a:endParaRPr lang="en-AU" dirty="0"/>
          </a:p>
        </p:txBody>
      </p:sp>
      <p:pic>
        <p:nvPicPr>
          <p:cNvPr id="10" name="Picture 9">
            <a:extLst>
              <a:ext uri="{FF2B5EF4-FFF2-40B4-BE49-F238E27FC236}">
                <a16:creationId xmlns:a16="http://schemas.microsoft.com/office/drawing/2014/main" id="{3B6BA50D-3A7F-4515-82CF-DC53660575B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09252" y="6071417"/>
            <a:ext cx="3504001" cy="361310"/>
          </a:xfrm>
          <a:prstGeom prst="rect">
            <a:avLst/>
          </a:prstGeom>
        </p:spPr>
      </p:pic>
    </p:spTree>
    <p:extLst>
      <p:ext uri="{BB962C8B-B14F-4D97-AF65-F5344CB8AC3E}">
        <p14:creationId xmlns:p14="http://schemas.microsoft.com/office/powerpoint/2010/main" val="390395149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Blank Cover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7544003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ver Slide with Title">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334437" y="2118584"/>
            <a:ext cx="11523131" cy="1152000"/>
          </a:xfrm>
          <a:prstGeom prst="rect">
            <a:avLst/>
          </a:prstGeom>
          <a:effectLst>
            <a:outerShdw blurRad="38100" dist="50800" dir="2700000" algn="tl" rotWithShape="0">
              <a:prstClr val="black">
                <a:alpha val="71000"/>
              </a:prstClr>
            </a:outerShdw>
          </a:effectLst>
        </p:spPr>
        <p:txBody>
          <a:bodyPr lIns="36000" tIns="36000" rIns="36000" bIns="36000" anchor="b" anchorCtr="0"/>
          <a:lstStyle>
            <a:lvl1pPr marL="0" indent="0" algn="r">
              <a:buFontTx/>
              <a:buNone/>
              <a:defRPr sz="3600" b="1"/>
            </a:lvl1pPr>
            <a:lvl2pPr marL="457200" indent="0" algn="r">
              <a:buFontTx/>
              <a:buNone/>
              <a:defRPr sz="3600"/>
            </a:lvl2pPr>
            <a:lvl3pPr marL="914400" indent="0" algn="r">
              <a:buFontTx/>
              <a:buNone/>
              <a:defRPr sz="3600"/>
            </a:lvl3pPr>
            <a:lvl4pPr marL="1371600" indent="0" algn="r">
              <a:buFontTx/>
              <a:buNone/>
              <a:defRPr sz="3600"/>
            </a:lvl4pPr>
            <a:lvl5pPr marL="1828800" indent="0" algn="r">
              <a:buFontTx/>
              <a:buNone/>
              <a:defRPr sz="3600"/>
            </a:lvl5pPr>
          </a:lstStyle>
          <a:p>
            <a:pPr lvl="0"/>
            <a:r>
              <a:rPr lang="en-US"/>
              <a:t>Title of Presentation</a:t>
            </a:r>
          </a:p>
          <a:p>
            <a:pPr lvl="0"/>
            <a:r>
              <a:rPr lang="en-US"/>
              <a:t>(also as a 2-liner)</a:t>
            </a:r>
          </a:p>
        </p:txBody>
      </p:sp>
      <p:sp>
        <p:nvSpPr>
          <p:cNvPr id="7" name="Text Placeholder 6"/>
          <p:cNvSpPr>
            <a:spLocks noGrp="1"/>
          </p:cNvSpPr>
          <p:nvPr>
            <p:ph type="body" sz="quarter" idx="11" hasCustomPrompt="1"/>
          </p:nvPr>
        </p:nvSpPr>
        <p:spPr>
          <a:xfrm>
            <a:off x="334435" y="3551569"/>
            <a:ext cx="11523133" cy="431973"/>
          </a:xfrm>
          <a:prstGeom prst="rect">
            <a:avLst/>
          </a:prstGeom>
        </p:spPr>
        <p:txBody>
          <a:bodyPr lIns="36000" tIns="36000" rIns="36000" bIns="36000" anchor="b" anchorCtr="0"/>
          <a:lstStyle>
            <a:lvl1pPr marL="0" indent="0" algn="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Name of Presenter</a:t>
            </a:r>
          </a:p>
        </p:txBody>
      </p:sp>
      <p:sp>
        <p:nvSpPr>
          <p:cNvPr id="8" name="Text Placeholder 6"/>
          <p:cNvSpPr>
            <a:spLocks noGrp="1"/>
          </p:cNvSpPr>
          <p:nvPr>
            <p:ph type="body" sz="quarter" idx="12" hasCustomPrompt="1"/>
          </p:nvPr>
        </p:nvSpPr>
        <p:spPr>
          <a:xfrm>
            <a:off x="334435" y="3990659"/>
            <a:ext cx="11523133" cy="431973"/>
          </a:xfrm>
          <a:prstGeom prst="rect">
            <a:avLst/>
          </a:prstGeom>
        </p:spPr>
        <p:txBody>
          <a:bodyPr lIns="36000" tIns="36000" rIns="36000" bIns="36000" anchor="t" anchorCtr="0"/>
          <a:lstStyle>
            <a:lvl1pPr marL="0" indent="0" algn="r">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Function Working Group I</a:t>
            </a:r>
          </a:p>
        </p:txBody>
      </p:sp>
    </p:spTree>
    <p:extLst>
      <p:ext uri="{BB962C8B-B14F-4D97-AF65-F5344CB8AC3E}">
        <p14:creationId xmlns:p14="http://schemas.microsoft.com/office/powerpoint/2010/main" val="224329620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sp>
        <p:nvSpPr>
          <p:cNvPr id="2" name="Rectangle 4"/>
          <p:cNvSpPr txBox="1">
            <a:spLocks noChangeArrowheads="1"/>
          </p:cNvSpPr>
          <p:nvPr userDrawn="1"/>
        </p:nvSpPr>
        <p:spPr bwMode="auto">
          <a:xfrm>
            <a:off x="334435" y="2852936"/>
            <a:ext cx="11523132" cy="792088"/>
          </a:xfrm>
          <a:prstGeom prst="rect">
            <a:avLst/>
          </a:prstGeom>
          <a:noFill/>
          <a:ln>
            <a:noFill/>
          </a:ln>
          <a:effectLst>
            <a:outerShdw blurRad="50800" dist="63500" dir="2700000" algn="tl" rotWithShape="0">
              <a:prstClr val="black">
                <a:alpha val="68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36000" tIns="36000" rIns="36000" bIns="36000" numCol="1" anchor="t" anchorCtr="0" compatLnSpc="1">
            <a:prstTxWarp prst="textNoShape">
              <a:avLst/>
            </a:prstTxWarp>
            <a:noAutofit/>
          </a:bodyPr>
          <a:lstStyle>
            <a:lvl1pPr algn="l" defTabSz="457200" rtl="0" eaLnBrk="0" fontAlgn="base" hangingPunct="0">
              <a:spcBef>
                <a:spcPct val="0"/>
              </a:spcBef>
              <a:spcAft>
                <a:spcPct val="0"/>
              </a:spcAft>
              <a:defRPr sz="2200" b="0" i="0" kern="1200" baseline="0">
                <a:solidFill>
                  <a:srgbClr val="4073AC"/>
                </a:solidFill>
                <a:latin typeface="Arial"/>
                <a:ea typeface="MS PGothic" pitchFamily="34" charset="-128"/>
                <a:cs typeface="Arial"/>
              </a:defRPr>
            </a:lvl1pPr>
            <a:lvl2pPr algn="ctr" defTabSz="457200" rtl="0" eaLnBrk="0" fontAlgn="base" hangingPunct="0">
              <a:spcBef>
                <a:spcPct val="0"/>
              </a:spcBef>
              <a:spcAft>
                <a:spcPct val="0"/>
              </a:spcAft>
              <a:defRPr sz="4400">
                <a:solidFill>
                  <a:schemeClr val="tx1"/>
                </a:solidFill>
                <a:latin typeface="Arial" pitchFamily="43" charset="0"/>
                <a:ea typeface="MS PGothic" pitchFamily="34" charset="-128"/>
                <a:cs typeface="MS PGothic" pitchFamily="34" charset="-128"/>
              </a:defRPr>
            </a:lvl2pPr>
            <a:lvl3pPr algn="ctr" defTabSz="457200" rtl="0" eaLnBrk="0" fontAlgn="base" hangingPunct="0">
              <a:spcBef>
                <a:spcPct val="0"/>
              </a:spcBef>
              <a:spcAft>
                <a:spcPct val="0"/>
              </a:spcAft>
              <a:defRPr sz="4400">
                <a:solidFill>
                  <a:schemeClr val="tx1"/>
                </a:solidFill>
                <a:latin typeface="Arial" pitchFamily="43" charset="0"/>
                <a:ea typeface="MS PGothic" pitchFamily="34" charset="-128"/>
                <a:cs typeface="MS PGothic" pitchFamily="34" charset="-128"/>
              </a:defRPr>
            </a:lvl3pPr>
            <a:lvl4pPr algn="ctr" defTabSz="457200" rtl="0" eaLnBrk="0" fontAlgn="base" hangingPunct="0">
              <a:spcBef>
                <a:spcPct val="0"/>
              </a:spcBef>
              <a:spcAft>
                <a:spcPct val="0"/>
              </a:spcAft>
              <a:defRPr sz="4400">
                <a:solidFill>
                  <a:schemeClr val="tx1"/>
                </a:solidFill>
                <a:latin typeface="Arial" pitchFamily="43" charset="0"/>
                <a:ea typeface="MS PGothic" pitchFamily="34" charset="-128"/>
                <a:cs typeface="MS PGothic" pitchFamily="34" charset="-128"/>
              </a:defRPr>
            </a:lvl4pPr>
            <a:lvl5pPr algn="ctr" defTabSz="457200" rtl="0" eaLnBrk="0" fontAlgn="base" hangingPunct="0">
              <a:spcBef>
                <a:spcPct val="0"/>
              </a:spcBef>
              <a:spcAft>
                <a:spcPct val="0"/>
              </a:spcAft>
              <a:defRPr sz="4400">
                <a:solidFill>
                  <a:schemeClr val="tx1"/>
                </a:solidFill>
                <a:latin typeface="Arial" pitchFamily="43" charset="0"/>
                <a:ea typeface="MS PGothic" pitchFamily="34" charset="-128"/>
                <a:cs typeface="MS PGothic" pitchFamily="34" charset="-128"/>
              </a:defRPr>
            </a:lvl5pPr>
            <a:lvl6pPr marL="457200" algn="ctr" defTabSz="457200" rtl="0" fontAlgn="base">
              <a:spcBef>
                <a:spcPct val="0"/>
              </a:spcBef>
              <a:spcAft>
                <a:spcPct val="0"/>
              </a:spcAft>
              <a:defRPr sz="4400">
                <a:solidFill>
                  <a:schemeClr val="tx1"/>
                </a:solidFill>
                <a:latin typeface="Arial" pitchFamily="43" charset="0"/>
                <a:ea typeface="ＭＳ Ｐゴシック" pitchFamily="-65" charset="-128"/>
                <a:cs typeface="ＭＳ Ｐゴシック" pitchFamily="-65" charset="-128"/>
              </a:defRPr>
            </a:lvl6pPr>
            <a:lvl7pPr marL="914400" algn="ctr" defTabSz="457200" rtl="0" fontAlgn="base">
              <a:spcBef>
                <a:spcPct val="0"/>
              </a:spcBef>
              <a:spcAft>
                <a:spcPct val="0"/>
              </a:spcAft>
              <a:defRPr sz="4400">
                <a:solidFill>
                  <a:schemeClr val="tx1"/>
                </a:solidFill>
                <a:latin typeface="Arial" pitchFamily="43" charset="0"/>
                <a:ea typeface="ＭＳ Ｐゴシック" pitchFamily="-65" charset="-128"/>
                <a:cs typeface="ＭＳ Ｐゴシック" pitchFamily="-65" charset="-128"/>
              </a:defRPr>
            </a:lvl7pPr>
            <a:lvl8pPr marL="1371600" algn="ctr" defTabSz="457200" rtl="0" fontAlgn="base">
              <a:spcBef>
                <a:spcPct val="0"/>
              </a:spcBef>
              <a:spcAft>
                <a:spcPct val="0"/>
              </a:spcAft>
              <a:defRPr sz="4400">
                <a:solidFill>
                  <a:schemeClr val="tx1"/>
                </a:solidFill>
                <a:latin typeface="Arial" pitchFamily="43" charset="0"/>
                <a:ea typeface="ＭＳ Ｐゴシック" pitchFamily="-65" charset="-128"/>
                <a:cs typeface="ＭＳ Ｐゴシック" pitchFamily="-65" charset="-128"/>
              </a:defRPr>
            </a:lvl8pPr>
            <a:lvl9pPr marL="1828800" algn="ctr" defTabSz="457200" rtl="0" fontAlgn="base">
              <a:spcBef>
                <a:spcPct val="0"/>
              </a:spcBef>
              <a:spcAft>
                <a:spcPct val="0"/>
              </a:spcAft>
              <a:defRPr sz="4400">
                <a:solidFill>
                  <a:schemeClr val="tx1"/>
                </a:solidFill>
                <a:latin typeface="Arial" pitchFamily="43" charset="0"/>
                <a:ea typeface="ＭＳ Ｐゴシック" pitchFamily="-65" charset="-128"/>
                <a:cs typeface="ＭＳ Ｐゴシック" pitchFamily="-65" charset="-128"/>
              </a:defRPr>
            </a:lvl9pPr>
          </a:lstStyle>
          <a:p>
            <a:pPr marL="0" marR="0" lvl="0" indent="0" algn="r" defTabSz="457200" rtl="0" eaLnBrk="1" fontAlgn="base" latinLnBrk="0" hangingPunct="1">
              <a:spcBef>
                <a:spcPct val="0"/>
              </a:spcBef>
              <a:spcAft>
                <a:spcPct val="0"/>
              </a:spcAft>
              <a:buClrTx/>
              <a:buSzTx/>
              <a:buFontTx/>
              <a:buNone/>
              <a:tabLst/>
              <a:defRPr/>
            </a:pPr>
            <a:r>
              <a:rPr lang="en-GB" sz="3600" b="1">
                <a:solidFill>
                  <a:sysClr val="window" lastClr="FFFFFF"/>
                </a:solidFill>
                <a:latin typeface="Arial" charset="0"/>
                <a:cs typeface="Arial" charset="0"/>
              </a:rPr>
              <a:t>www.climatechange2013.org</a:t>
            </a:r>
          </a:p>
        </p:txBody>
      </p:sp>
      <p:sp>
        <p:nvSpPr>
          <p:cNvPr id="3" name="Rectangle 4"/>
          <p:cNvSpPr txBox="1">
            <a:spLocks noChangeArrowheads="1"/>
          </p:cNvSpPr>
          <p:nvPr userDrawn="1"/>
        </p:nvSpPr>
        <p:spPr bwMode="auto">
          <a:xfrm>
            <a:off x="334435" y="2420888"/>
            <a:ext cx="11523133" cy="441688"/>
          </a:xfrm>
          <a:prstGeom prst="rect">
            <a:avLst/>
          </a:prstGeom>
          <a:noFill/>
          <a:ln>
            <a:noFill/>
          </a:ln>
          <a:effectLst>
            <a:outerShdw blurRad="50800" dist="63500" dir="2700000" algn="tl" rotWithShape="0">
              <a:prstClr val="black">
                <a:alpha val="68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36000" tIns="36000" rIns="36000" bIns="36000" numCol="1" anchor="ctr" anchorCtr="0" compatLnSpc="1">
            <a:prstTxWarp prst="textNoShape">
              <a:avLst/>
            </a:prstTxWarp>
            <a:noAutofit/>
          </a:bodyPr>
          <a:lstStyle>
            <a:lvl1pPr algn="l" defTabSz="457200" rtl="0" eaLnBrk="0" fontAlgn="base" hangingPunct="0">
              <a:spcBef>
                <a:spcPct val="0"/>
              </a:spcBef>
              <a:spcAft>
                <a:spcPct val="0"/>
              </a:spcAft>
              <a:defRPr sz="2200" b="0" i="0" kern="1200" baseline="0">
                <a:solidFill>
                  <a:srgbClr val="4073AC"/>
                </a:solidFill>
                <a:latin typeface="Arial"/>
                <a:ea typeface="MS PGothic" pitchFamily="34" charset="-128"/>
                <a:cs typeface="Arial"/>
              </a:defRPr>
            </a:lvl1pPr>
            <a:lvl2pPr algn="ctr" defTabSz="457200" rtl="0" eaLnBrk="0" fontAlgn="base" hangingPunct="0">
              <a:spcBef>
                <a:spcPct val="0"/>
              </a:spcBef>
              <a:spcAft>
                <a:spcPct val="0"/>
              </a:spcAft>
              <a:defRPr sz="4400">
                <a:solidFill>
                  <a:schemeClr val="tx1"/>
                </a:solidFill>
                <a:latin typeface="Arial" pitchFamily="43" charset="0"/>
                <a:ea typeface="MS PGothic" pitchFamily="34" charset="-128"/>
                <a:cs typeface="MS PGothic" pitchFamily="34" charset="-128"/>
              </a:defRPr>
            </a:lvl2pPr>
            <a:lvl3pPr algn="ctr" defTabSz="457200" rtl="0" eaLnBrk="0" fontAlgn="base" hangingPunct="0">
              <a:spcBef>
                <a:spcPct val="0"/>
              </a:spcBef>
              <a:spcAft>
                <a:spcPct val="0"/>
              </a:spcAft>
              <a:defRPr sz="4400">
                <a:solidFill>
                  <a:schemeClr val="tx1"/>
                </a:solidFill>
                <a:latin typeface="Arial" pitchFamily="43" charset="0"/>
                <a:ea typeface="MS PGothic" pitchFamily="34" charset="-128"/>
                <a:cs typeface="MS PGothic" pitchFamily="34" charset="-128"/>
              </a:defRPr>
            </a:lvl3pPr>
            <a:lvl4pPr algn="ctr" defTabSz="457200" rtl="0" eaLnBrk="0" fontAlgn="base" hangingPunct="0">
              <a:spcBef>
                <a:spcPct val="0"/>
              </a:spcBef>
              <a:spcAft>
                <a:spcPct val="0"/>
              </a:spcAft>
              <a:defRPr sz="4400">
                <a:solidFill>
                  <a:schemeClr val="tx1"/>
                </a:solidFill>
                <a:latin typeface="Arial" pitchFamily="43" charset="0"/>
                <a:ea typeface="MS PGothic" pitchFamily="34" charset="-128"/>
                <a:cs typeface="MS PGothic" pitchFamily="34" charset="-128"/>
              </a:defRPr>
            </a:lvl4pPr>
            <a:lvl5pPr algn="ctr" defTabSz="457200" rtl="0" eaLnBrk="0" fontAlgn="base" hangingPunct="0">
              <a:spcBef>
                <a:spcPct val="0"/>
              </a:spcBef>
              <a:spcAft>
                <a:spcPct val="0"/>
              </a:spcAft>
              <a:defRPr sz="4400">
                <a:solidFill>
                  <a:schemeClr val="tx1"/>
                </a:solidFill>
                <a:latin typeface="Arial" pitchFamily="43" charset="0"/>
                <a:ea typeface="MS PGothic" pitchFamily="34" charset="-128"/>
                <a:cs typeface="MS PGothic" pitchFamily="34" charset="-128"/>
              </a:defRPr>
            </a:lvl5pPr>
            <a:lvl6pPr marL="457200" algn="ctr" defTabSz="457200" rtl="0" fontAlgn="base">
              <a:spcBef>
                <a:spcPct val="0"/>
              </a:spcBef>
              <a:spcAft>
                <a:spcPct val="0"/>
              </a:spcAft>
              <a:defRPr sz="4400">
                <a:solidFill>
                  <a:schemeClr val="tx1"/>
                </a:solidFill>
                <a:latin typeface="Arial" pitchFamily="43" charset="0"/>
                <a:ea typeface="ＭＳ Ｐゴシック" pitchFamily="-65" charset="-128"/>
                <a:cs typeface="ＭＳ Ｐゴシック" pitchFamily="-65" charset="-128"/>
              </a:defRPr>
            </a:lvl6pPr>
            <a:lvl7pPr marL="914400" algn="ctr" defTabSz="457200" rtl="0" fontAlgn="base">
              <a:spcBef>
                <a:spcPct val="0"/>
              </a:spcBef>
              <a:spcAft>
                <a:spcPct val="0"/>
              </a:spcAft>
              <a:defRPr sz="4400">
                <a:solidFill>
                  <a:schemeClr val="tx1"/>
                </a:solidFill>
                <a:latin typeface="Arial" pitchFamily="43" charset="0"/>
                <a:ea typeface="ＭＳ Ｐゴシック" pitchFamily="-65" charset="-128"/>
                <a:cs typeface="ＭＳ Ｐゴシック" pitchFamily="-65" charset="-128"/>
              </a:defRPr>
            </a:lvl7pPr>
            <a:lvl8pPr marL="1371600" algn="ctr" defTabSz="457200" rtl="0" fontAlgn="base">
              <a:spcBef>
                <a:spcPct val="0"/>
              </a:spcBef>
              <a:spcAft>
                <a:spcPct val="0"/>
              </a:spcAft>
              <a:defRPr sz="4400">
                <a:solidFill>
                  <a:schemeClr val="tx1"/>
                </a:solidFill>
                <a:latin typeface="Arial" pitchFamily="43" charset="0"/>
                <a:ea typeface="ＭＳ Ｐゴシック" pitchFamily="-65" charset="-128"/>
                <a:cs typeface="ＭＳ Ｐゴシック" pitchFamily="-65" charset="-128"/>
              </a:defRPr>
            </a:lvl8pPr>
            <a:lvl9pPr marL="1828800" algn="ctr" defTabSz="457200" rtl="0" fontAlgn="base">
              <a:spcBef>
                <a:spcPct val="0"/>
              </a:spcBef>
              <a:spcAft>
                <a:spcPct val="0"/>
              </a:spcAft>
              <a:defRPr sz="4400">
                <a:solidFill>
                  <a:schemeClr val="tx1"/>
                </a:solidFill>
                <a:latin typeface="Arial" pitchFamily="43" charset="0"/>
                <a:ea typeface="ＭＳ Ｐゴシック" pitchFamily="-65" charset="-128"/>
                <a:cs typeface="ＭＳ Ｐゴシック" pitchFamily="-65" charset="-128"/>
              </a:defRPr>
            </a:lvl9pPr>
          </a:lstStyle>
          <a:p>
            <a:pPr marL="0" marR="0" lvl="0" indent="0" algn="r" defTabSz="457200" rtl="0" eaLnBrk="1" fontAlgn="base" latinLnBrk="0" hangingPunct="1">
              <a:lnSpc>
                <a:spcPct val="200000"/>
              </a:lnSpc>
              <a:spcBef>
                <a:spcPct val="0"/>
              </a:spcBef>
              <a:spcAft>
                <a:spcPct val="0"/>
              </a:spcAft>
              <a:buClrTx/>
              <a:buSzTx/>
              <a:buFontTx/>
              <a:buNone/>
              <a:tabLst/>
              <a:defRPr/>
            </a:pPr>
            <a:r>
              <a:rPr kumimoji="0" lang="en-GB" sz="2400" i="0" u="none" strike="noStrike" kern="1200" cap="none" spc="0" normalizeH="0" baseline="0" noProof="0">
                <a:ln>
                  <a:noFill/>
                </a:ln>
                <a:solidFill>
                  <a:sysClr val="window" lastClr="FFFFFF"/>
                </a:solidFill>
                <a:effectLst/>
                <a:uLnTx/>
                <a:uFillTx/>
                <a:latin typeface="Arial" charset="0"/>
                <a:ea typeface="MS PGothic" pitchFamily="34" charset="-128"/>
                <a:cs typeface="Arial" charset="0"/>
              </a:rPr>
              <a:t>Further Information</a:t>
            </a:r>
            <a:endParaRPr lang="en-GB" sz="3600" b="1">
              <a:solidFill>
                <a:sysClr val="window" lastClr="FFFFFF"/>
              </a:solidFill>
              <a:latin typeface="Arial" charset="0"/>
              <a:cs typeface="Arial" charset="0"/>
            </a:endParaRPr>
          </a:p>
        </p:txBody>
      </p:sp>
    </p:spTree>
    <p:extLst>
      <p:ext uri="{BB962C8B-B14F-4D97-AF65-F5344CB8AC3E}">
        <p14:creationId xmlns:p14="http://schemas.microsoft.com/office/powerpoint/2010/main" val="33919410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570196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lide with Title">
    <p:spTree>
      <p:nvGrpSpPr>
        <p:cNvPr id="1" name=""/>
        <p:cNvGrpSpPr/>
        <p:nvPr/>
      </p:nvGrpSpPr>
      <p:grpSpPr>
        <a:xfrm>
          <a:off x="0" y="0"/>
          <a:ext cx="0" cy="0"/>
          <a:chOff x="0" y="0"/>
          <a:chExt cx="0" cy="0"/>
        </a:xfrm>
      </p:grpSpPr>
      <p:sp>
        <p:nvSpPr>
          <p:cNvPr id="11" name="Title 10"/>
          <p:cNvSpPr>
            <a:spLocks noGrp="1"/>
          </p:cNvSpPr>
          <p:nvPr>
            <p:ph type="title" hasCustomPrompt="1"/>
          </p:nvPr>
        </p:nvSpPr>
        <p:spPr>
          <a:xfrm>
            <a:off x="334435" y="260238"/>
            <a:ext cx="11523133" cy="792000"/>
          </a:xfrm>
          <a:prstGeom prst="rect">
            <a:avLst/>
          </a:prstGeom>
        </p:spPr>
        <p:txBody>
          <a:bodyPr lIns="0" tIns="36000" rIns="0" bIns="36000"/>
          <a:lstStyle>
            <a:lvl1pPr algn="l">
              <a:defRPr sz="2400" b="1" baseline="0">
                <a:solidFill>
                  <a:schemeClr val="bg1"/>
                </a:solidFill>
              </a:defRPr>
            </a:lvl1pPr>
          </a:lstStyle>
          <a:p>
            <a:r>
              <a:rPr lang="en-US"/>
              <a:t>Slide Title</a:t>
            </a:r>
            <a:endParaRPr lang="en-GB"/>
          </a:p>
        </p:txBody>
      </p:sp>
    </p:spTree>
    <p:extLst>
      <p:ext uri="{BB962C8B-B14F-4D97-AF65-F5344CB8AC3E}">
        <p14:creationId xmlns:p14="http://schemas.microsoft.com/office/powerpoint/2010/main" val="84837082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lide with Title and Text">
    <p:spTree>
      <p:nvGrpSpPr>
        <p:cNvPr id="1" name=""/>
        <p:cNvGrpSpPr/>
        <p:nvPr/>
      </p:nvGrpSpPr>
      <p:grpSpPr>
        <a:xfrm>
          <a:off x="0" y="0"/>
          <a:ext cx="0" cy="0"/>
          <a:chOff x="0" y="0"/>
          <a:chExt cx="0" cy="0"/>
        </a:xfrm>
      </p:grpSpPr>
      <p:sp>
        <p:nvSpPr>
          <p:cNvPr id="3" name="Title 10"/>
          <p:cNvSpPr>
            <a:spLocks noGrp="1"/>
          </p:cNvSpPr>
          <p:nvPr>
            <p:ph type="title" hasCustomPrompt="1"/>
          </p:nvPr>
        </p:nvSpPr>
        <p:spPr>
          <a:xfrm>
            <a:off x="334435" y="260238"/>
            <a:ext cx="11523133" cy="792000"/>
          </a:xfrm>
          <a:prstGeom prst="rect">
            <a:avLst/>
          </a:prstGeom>
        </p:spPr>
        <p:txBody>
          <a:bodyPr lIns="0" tIns="36000" rIns="0" bIns="36000"/>
          <a:lstStyle>
            <a:lvl1pPr algn="l">
              <a:defRPr sz="2400" b="1" baseline="0">
                <a:solidFill>
                  <a:schemeClr val="bg1"/>
                </a:solidFill>
              </a:defRPr>
            </a:lvl1pPr>
          </a:lstStyle>
          <a:p>
            <a:r>
              <a:rPr lang="en-US"/>
              <a:t>Slide Title</a:t>
            </a:r>
            <a:endParaRPr lang="en-GB"/>
          </a:p>
        </p:txBody>
      </p:sp>
      <p:sp>
        <p:nvSpPr>
          <p:cNvPr id="4" name="Text Placeholder 4"/>
          <p:cNvSpPr>
            <a:spLocks noGrp="1"/>
          </p:cNvSpPr>
          <p:nvPr>
            <p:ph type="body" sz="quarter" idx="10" hasCustomPrompt="1"/>
          </p:nvPr>
        </p:nvSpPr>
        <p:spPr>
          <a:xfrm>
            <a:off x="334435" y="1341439"/>
            <a:ext cx="11523133" cy="4535486"/>
          </a:xfrm>
          <a:prstGeom prst="rect">
            <a:avLst/>
          </a:prstGeom>
        </p:spPr>
        <p:txBody>
          <a:bodyPr lIns="18000" tIns="36000" rIns="18000" bIns="36000"/>
          <a:lstStyle>
            <a:lvl1pPr marL="0" indent="0" algn="just">
              <a:spcBef>
                <a:spcPts val="0"/>
              </a:spcBef>
              <a:buFontTx/>
              <a:buNone/>
              <a:defRPr sz="2000" b="0" baseline="0">
                <a:solidFill>
                  <a:schemeClr val="bg1"/>
                </a:solidFill>
              </a:defRPr>
            </a:lvl1pPr>
            <a:lvl2pPr marL="180000" indent="0">
              <a:spcBef>
                <a:spcPts val="200"/>
              </a:spcBef>
              <a:buFontTx/>
              <a:buNone/>
              <a:defRPr sz="2000">
                <a:solidFill>
                  <a:schemeClr val="bg1"/>
                </a:solidFill>
              </a:defRPr>
            </a:lvl2pPr>
            <a:lvl3pPr>
              <a:defRPr sz="2200">
                <a:solidFill>
                  <a:schemeClr val="bg1"/>
                </a:solidFill>
              </a:defRPr>
            </a:lvl3pPr>
            <a:lvl4pPr>
              <a:defRPr sz="2200">
                <a:solidFill>
                  <a:schemeClr val="bg1"/>
                </a:solidFill>
              </a:defRPr>
            </a:lvl4pPr>
            <a:lvl5pPr>
              <a:defRPr sz="2200">
                <a:solidFill>
                  <a:schemeClr val="bg1"/>
                </a:solidFill>
              </a:defRPr>
            </a:lvl5pPr>
          </a:lstStyle>
          <a:p>
            <a:pPr lvl="0"/>
            <a:r>
              <a:rPr lang="en-US"/>
              <a:t>Text text text</a:t>
            </a:r>
          </a:p>
        </p:txBody>
      </p:sp>
    </p:spTree>
    <p:extLst>
      <p:ext uri="{BB962C8B-B14F-4D97-AF65-F5344CB8AC3E}">
        <p14:creationId xmlns:p14="http://schemas.microsoft.com/office/powerpoint/2010/main" val="189393657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lide with Title and Text in Blue Box">
    <p:spTree>
      <p:nvGrpSpPr>
        <p:cNvPr id="1" name=""/>
        <p:cNvGrpSpPr/>
        <p:nvPr/>
      </p:nvGrpSpPr>
      <p:grpSpPr>
        <a:xfrm>
          <a:off x="0" y="0"/>
          <a:ext cx="0" cy="0"/>
          <a:chOff x="0" y="0"/>
          <a:chExt cx="0" cy="0"/>
        </a:xfrm>
      </p:grpSpPr>
      <p:sp>
        <p:nvSpPr>
          <p:cNvPr id="3" name="Title 10"/>
          <p:cNvSpPr>
            <a:spLocks noGrp="1"/>
          </p:cNvSpPr>
          <p:nvPr>
            <p:ph type="title" hasCustomPrompt="1"/>
          </p:nvPr>
        </p:nvSpPr>
        <p:spPr>
          <a:xfrm>
            <a:off x="334435" y="260238"/>
            <a:ext cx="11523133" cy="792498"/>
          </a:xfrm>
          <a:prstGeom prst="rect">
            <a:avLst/>
          </a:prstGeom>
        </p:spPr>
        <p:txBody>
          <a:bodyPr lIns="0" tIns="36000" rIns="0" bIns="36000"/>
          <a:lstStyle>
            <a:lvl1pPr algn="l">
              <a:defRPr sz="2400" b="1" baseline="0">
                <a:solidFill>
                  <a:schemeClr val="bg1"/>
                </a:solidFill>
              </a:defRPr>
            </a:lvl1pPr>
          </a:lstStyle>
          <a:p>
            <a:r>
              <a:rPr lang="en-US"/>
              <a:t>Slide Title</a:t>
            </a:r>
            <a:endParaRPr lang="en-GB"/>
          </a:p>
        </p:txBody>
      </p:sp>
      <p:sp>
        <p:nvSpPr>
          <p:cNvPr id="4" name="Text Placeholder 4"/>
          <p:cNvSpPr>
            <a:spLocks noGrp="1"/>
          </p:cNvSpPr>
          <p:nvPr>
            <p:ph type="body" sz="quarter" idx="10" hasCustomPrompt="1"/>
          </p:nvPr>
        </p:nvSpPr>
        <p:spPr>
          <a:xfrm>
            <a:off x="334435" y="1341439"/>
            <a:ext cx="11523133" cy="4535486"/>
          </a:xfrm>
          <a:prstGeom prst="rect">
            <a:avLst/>
          </a:prstGeom>
          <a:solidFill>
            <a:schemeClr val="accent1"/>
          </a:solidFill>
          <a:effectLst/>
        </p:spPr>
        <p:txBody>
          <a:bodyPr lIns="18000" tIns="36000" rIns="18000" bIns="36000"/>
          <a:lstStyle>
            <a:lvl1pPr marL="0" indent="0" algn="just">
              <a:spcBef>
                <a:spcPts val="0"/>
              </a:spcBef>
              <a:buFontTx/>
              <a:buNone/>
              <a:defRPr sz="2000" b="0" baseline="0">
                <a:solidFill>
                  <a:schemeClr val="bg1"/>
                </a:solidFill>
              </a:defRPr>
            </a:lvl1pPr>
            <a:lvl2pPr marL="180000" indent="0">
              <a:spcBef>
                <a:spcPts val="200"/>
              </a:spcBef>
              <a:buFontTx/>
              <a:buNone/>
              <a:defRPr sz="2000">
                <a:solidFill>
                  <a:schemeClr val="bg1"/>
                </a:solidFill>
              </a:defRPr>
            </a:lvl2pPr>
            <a:lvl3pPr>
              <a:defRPr sz="2200">
                <a:solidFill>
                  <a:schemeClr val="bg1"/>
                </a:solidFill>
              </a:defRPr>
            </a:lvl3pPr>
            <a:lvl4pPr>
              <a:defRPr sz="2200">
                <a:solidFill>
                  <a:schemeClr val="bg1"/>
                </a:solidFill>
              </a:defRPr>
            </a:lvl4pPr>
            <a:lvl5pPr>
              <a:defRPr sz="2200">
                <a:solidFill>
                  <a:schemeClr val="bg1"/>
                </a:solidFill>
              </a:defRPr>
            </a:lvl5pPr>
          </a:lstStyle>
          <a:p>
            <a:pPr lvl="0"/>
            <a:r>
              <a:rPr lang="en-US"/>
              <a:t>Text text text</a:t>
            </a:r>
          </a:p>
        </p:txBody>
      </p:sp>
    </p:spTree>
    <p:extLst>
      <p:ext uri="{BB962C8B-B14F-4D97-AF65-F5344CB8AC3E}">
        <p14:creationId xmlns:p14="http://schemas.microsoft.com/office/powerpoint/2010/main" val="398101491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lide with Title and Bullet Text">
    <p:spTree>
      <p:nvGrpSpPr>
        <p:cNvPr id="1" name=""/>
        <p:cNvGrpSpPr/>
        <p:nvPr/>
      </p:nvGrpSpPr>
      <p:grpSpPr>
        <a:xfrm>
          <a:off x="0" y="0"/>
          <a:ext cx="0" cy="0"/>
          <a:chOff x="0" y="0"/>
          <a:chExt cx="0" cy="0"/>
        </a:xfrm>
      </p:grpSpPr>
      <p:sp>
        <p:nvSpPr>
          <p:cNvPr id="3" name="Title 10"/>
          <p:cNvSpPr>
            <a:spLocks noGrp="1"/>
          </p:cNvSpPr>
          <p:nvPr>
            <p:ph type="title" hasCustomPrompt="1"/>
          </p:nvPr>
        </p:nvSpPr>
        <p:spPr>
          <a:xfrm>
            <a:off x="334435" y="260238"/>
            <a:ext cx="11523133" cy="792000"/>
          </a:xfrm>
          <a:prstGeom prst="rect">
            <a:avLst/>
          </a:prstGeom>
        </p:spPr>
        <p:txBody>
          <a:bodyPr lIns="0" tIns="36000" rIns="0" bIns="36000"/>
          <a:lstStyle>
            <a:lvl1pPr algn="l">
              <a:defRPr sz="2400" b="1" baseline="0">
                <a:solidFill>
                  <a:schemeClr val="bg1"/>
                </a:solidFill>
              </a:defRPr>
            </a:lvl1pPr>
          </a:lstStyle>
          <a:p>
            <a:r>
              <a:rPr lang="en-US"/>
              <a:t>Slide Title</a:t>
            </a:r>
            <a:endParaRPr lang="en-GB"/>
          </a:p>
        </p:txBody>
      </p:sp>
      <p:sp>
        <p:nvSpPr>
          <p:cNvPr id="5" name="Text Placeholder 4"/>
          <p:cNvSpPr>
            <a:spLocks noGrp="1"/>
          </p:cNvSpPr>
          <p:nvPr>
            <p:ph type="body" sz="quarter" idx="10" hasCustomPrompt="1"/>
          </p:nvPr>
        </p:nvSpPr>
        <p:spPr>
          <a:xfrm>
            <a:off x="334435" y="1341439"/>
            <a:ext cx="11523133" cy="4535486"/>
          </a:xfrm>
          <a:prstGeom prst="rect">
            <a:avLst/>
          </a:prstGeom>
        </p:spPr>
        <p:txBody>
          <a:bodyPr lIns="18000" tIns="36000" rIns="18000" bIns="36000"/>
          <a:lstStyle>
            <a:lvl1pPr marL="180000" indent="-180000">
              <a:spcBef>
                <a:spcPts val="0"/>
              </a:spcBef>
              <a:defRPr sz="2000" b="1" baseline="0">
                <a:solidFill>
                  <a:schemeClr val="bg2"/>
                </a:solidFill>
              </a:defRPr>
            </a:lvl1pPr>
            <a:lvl2pPr marL="360000" indent="-180000">
              <a:spcBef>
                <a:spcPts val="200"/>
              </a:spcBef>
              <a:buFont typeface="Arial" pitchFamily="34" charset="0"/>
              <a:buChar char="•"/>
              <a:defRPr sz="1800">
                <a:solidFill>
                  <a:schemeClr val="bg1"/>
                </a:solidFill>
              </a:defRPr>
            </a:lvl2pPr>
            <a:lvl3pPr>
              <a:defRPr sz="2200">
                <a:solidFill>
                  <a:schemeClr val="bg1"/>
                </a:solidFill>
              </a:defRPr>
            </a:lvl3pPr>
            <a:lvl4pPr>
              <a:defRPr sz="2200">
                <a:solidFill>
                  <a:schemeClr val="bg1"/>
                </a:solidFill>
              </a:defRPr>
            </a:lvl4pPr>
            <a:lvl5pPr>
              <a:defRPr sz="2200">
                <a:solidFill>
                  <a:schemeClr val="bg1"/>
                </a:solidFill>
              </a:defRPr>
            </a:lvl5pPr>
          </a:lstStyle>
          <a:p>
            <a:pPr lvl="0"/>
            <a:r>
              <a:rPr lang="en-US"/>
              <a:t>Subtitle with Bullet</a:t>
            </a:r>
          </a:p>
          <a:p>
            <a:pPr lvl="1"/>
            <a:r>
              <a:rPr lang="en-US"/>
              <a:t>Text with Bullet</a:t>
            </a:r>
          </a:p>
        </p:txBody>
      </p:sp>
    </p:spTree>
    <p:extLst>
      <p:ext uri="{BB962C8B-B14F-4D97-AF65-F5344CB8AC3E}">
        <p14:creationId xmlns:p14="http://schemas.microsoft.com/office/powerpoint/2010/main" val="142364390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lide with Title and Object">
    <p:spTree>
      <p:nvGrpSpPr>
        <p:cNvPr id="1" name=""/>
        <p:cNvGrpSpPr/>
        <p:nvPr/>
      </p:nvGrpSpPr>
      <p:grpSpPr>
        <a:xfrm>
          <a:off x="0" y="0"/>
          <a:ext cx="0" cy="0"/>
          <a:chOff x="0" y="0"/>
          <a:chExt cx="0" cy="0"/>
        </a:xfrm>
      </p:grpSpPr>
      <p:sp>
        <p:nvSpPr>
          <p:cNvPr id="3" name="Title 10"/>
          <p:cNvSpPr>
            <a:spLocks noGrp="1"/>
          </p:cNvSpPr>
          <p:nvPr>
            <p:ph type="title" hasCustomPrompt="1"/>
          </p:nvPr>
        </p:nvSpPr>
        <p:spPr>
          <a:xfrm>
            <a:off x="334435" y="260238"/>
            <a:ext cx="11523133" cy="792000"/>
          </a:xfrm>
          <a:prstGeom prst="rect">
            <a:avLst/>
          </a:prstGeom>
        </p:spPr>
        <p:txBody>
          <a:bodyPr lIns="0" tIns="36000" rIns="0" bIns="36000"/>
          <a:lstStyle>
            <a:lvl1pPr algn="l">
              <a:defRPr sz="2400" b="1" baseline="0">
                <a:solidFill>
                  <a:schemeClr val="bg1"/>
                </a:solidFill>
              </a:defRPr>
            </a:lvl1pPr>
          </a:lstStyle>
          <a:p>
            <a:r>
              <a:rPr lang="en-US"/>
              <a:t>Slide Title</a:t>
            </a:r>
            <a:endParaRPr lang="en-GB"/>
          </a:p>
        </p:txBody>
      </p:sp>
      <p:sp>
        <p:nvSpPr>
          <p:cNvPr id="5" name="Content Placeholder 4"/>
          <p:cNvSpPr>
            <a:spLocks noGrp="1"/>
          </p:cNvSpPr>
          <p:nvPr>
            <p:ph sz="quarter" idx="10"/>
          </p:nvPr>
        </p:nvSpPr>
        <p:spPr>
          <a:xfrm>
            <a:off x="334435" y="1341439"/>
            <a:ext cx="11523133" cy="4535486"/>
          </a:xfrm>
          <a:prstGeom prst="rect">
            <a:avLst/>
          </a:prstGeom>
        </p:spPr>
        <p:txBody>
          <a:bodyPr lIns="18000" tIns="36000" rIns="18000" bIns="36000"/>
          <a:lstStyle>
            <a:lvl1pPr marL="0" indent="0">
              <a:spcBef>
                <a:spcPts val="0"/>
              </a:spcBef>
              <a:buFontTx/>
              <a:buNone/>
              <a:defRPr sz="2000">
                <a:solidFill>
                  <a:schemeClr val="bg1"/>
                </a:solidFill>
              </a:defRPr>
            </a:lvl1pPr>
            <a:lvl2pPr marL="457200" indent="0">
              <a:spcBef>
                <a:spcPts val="0"/>
              </a:spcBef>
              <a:buFontTx/>
              <a:buNone/>
              <a:defRPr sz="2200">
                <a:solidFill>
                  <a:schemeClr val="bg1"/>
                </a:solidFill>
              </a:defRPr>
            </a:lvl2pPr>
            <a:lvl3pPr marL="914400" indent="0">
              <a:spcBef>
                <a:spcPts val="0"/>
              </a:spcBef>
              <a:buFontTx/>
              <a:buNone/>
              <a:defRPr sz="2200">
                <a:solidFill>
                  <a:schemeClr val="bg1"/>
                </a:solidFill>
              </a:defRPr>
            </a:lvl3pPr>
            <a:lvl4pPr marL="1371600" indent="0">
              <a:spcBef>
                <a:spcPts val="0"/>
              </a:spcBef>
              <a:buFontTx/>
              <a:buNone/>
              <a:defRPr sz="2200">
                <a:solidFill>
                  <a:schemeClr val="bg1"/>
                </a:solidFill>
              </a:defRPr>
            </a:lvl4pPr>
            <a:lvl5pPr marL="1828800" indent="0">
              <a:spcBef>
                <a:spcPts val="0"/>
              </a:spcBef>
              <a:buFontTx/>
              <a:buNone/>
              <a:defRPr sz="2200">
                <a:solidFill>
                  <a:schemeClr val="bg1"/>
                </a:solidFill>
              </a:defRPr>
            </a:lvl5pPr>
          </a:lstStyle>
          <a:p>
            <a:pPr lvl="0"/>
            <a:endParaRPr lang="en-GB"/>
          </a:p>
        </p:txBody>
      </p:sp>
    </p:spTree>
    <p:extLst>
      <p:ext uri="{BB962C8B-B14F-4D97-AF65-F5344CB8AC3E}">
        <p14:creationId xmlns:p14="http://schemas.microsoft.com/office/powerpoint/2010/main" val="12101390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lide with Title, Subtitle and Graphic">
    <p:spTree>
      <p:nvGrpSpPr>
        <p:cNvPr id="1" name=""/>
        <p:cNvGrpSpPr/>
        <p:nvPr/>
      </p:nvGrpSpPr>
      <p:grpSpPr>
        <a:xfrm>
          <a:off x="0" y="0"/>
          <a:ext cx="0" cy="0"/>
          <a:chOff x="0" y="0"/>
          <a:chExt cx="0" cy="0"/>
        </a:xfrm>
      </p:grpSpPr>
      <p:sp>
        <p:nvSpPr>
          <p:cNvPr id="3" name="Title 10"/>
          <p:cNvSpPr>
            <a:spLocks noGrp="1"/>
          </p:cNvSpPr>
          <p:nvPr>
            <p:ph type="title" hasCustomPrompt="1"/>
          </p:nvPr>
        </p:nvSpPr>
        <p:spPr>
          <a:xfrm>
            <a:off x="334435" y="260238"/>
            <a:ext cx="11523133" cy="792000"/>
          </a:xfrm>
          <a:prstGeom prst="rect">
            <a:avLst/>
          </a:prstGeom>
        </p:spPr>
        <p:txBody>
          <a:bodyPr lIns="0" tIns="36000" rIns="0" bIns="36000"/>
          <a:lstStyle>
            <a:lvl1pPr algn="l">
              <a:defRPr sz="2400" b="1" baseline="0">
                <a:solidFill>
                  <a:schemeClr val="bg1"/>
                </a:solidFill>
              </a:defRPr>
            </a:lvl1pPr>
          </a:lstStyle>
          <a:p>
            <a:r>
              <a:rPr lang="en-US"/>
              <a:t>Slide Title</a:t>
            </a:r>
            <a:endParaRPr lang="en-GB"/>
          </a:p>
        </p:txBody>
      </p:sp>
      <p:sp>
        <p:nvSpPr>
          <p:cNvPr id="5" name="Content Placeholder 4"/>
          <p:cNvSpPr>
            <a:spLocks noGrp="1"/>
          </p:cNvSpPr>
          <p:nvPr>
            <p:ph sz="quarter" idx="10"/>
          </p:nvPr>
        </p:nvSpPr>
        <p:spPr>
          <a:xfrm>
            <a:off x="334435" y="1772816"/>
            <a:ext cx="11523133" cy="4104108"/>
          </a:xfrm>
          <a:prstGeom prst="rect">
            <a:avLst/>
          </a:prstGeom>
        </p:spPr>
        <p:txBody>
          <a:bodyPr lIns="18000" tIns="36000" rIns="18000" bIns="36000"/>
          <a:lstStyle>
            <a:lvl1pPr marL="0" indent="0">
              <a:spcBef>
                <a:spcPts val="0"/>
              </a:spcBef>
              <a:buFontTx/>
              <a:buNone/>
              <a:defRPr sz="2000">
                <a:solidFill>
                  <a:schemeClr val="bg1"/>
                </a:solidFill>
              </a:defRPr>
            </a:lvl1pPr>
            <a:lvl2pPr marL="457200" indent="0">
              <a:spcBef>
                <a:spcPts val="0"/>
              </a:spcBef>
              <a:buFontTx/>
              <a:buNone/>
              <a:defRPr sz="2200">
                <a:solidFill>
                  <a:schemeClr val="bg1"/>
                </a:solidFill>
              </a:defRPr>
            </a:lvl2pPr>
            <a:lvl3pPr marL="914400" indent="0">
              <a:spcBef>
                <a:spcPts val="0"/>
              </a:spcBef>
              <a:buFontTx/>
              <a:buNone/>
              <a:defRPr sz="2200">
                <a:solidFill>
                  <a:schemeClr val="bg1"/>
                </a:solidFill>
              </a:defRPr>
            </a:lvl3pPr>
            <a:lvl4pPr marL="1371600" indent="0">
              <a:spcBef>
                <a:spcPts val="0"/>
              </a:spcBef>
              <a:buFontTx/>
              <a:buNone/>
              <a:defRPr sz="2200">
                <a:solidFill>
                  <a:schemeClr val="bg1"/>
                </a:solidFill>
              </a:defRPr>
            </a:lvl4pPr>
            <a:lvl5pPr marL="1828800" indent="0">
              <a:spcBef>
                <a:spcPts val="0"/>
              </a:spcBef>
              <a:buFontTx/>
              <a:buNone/>
              <a:defRPr sz="2200">
                <a:solidFill>
                  <a:schemeClr val="bg1"/>
                </a:solidFill>
              </a:defRPr>
            </a:lvl5pPr>
          </a:lstStyle>
          <a:p>
            <a:pPr lvl="0"/>
            <a:endParaRPr lang="en-GB"/>
          </a:p>
        </p:txBody>
      </p:sp>
      <p:sp>
        <p:nvSpPr>
          <p:cNvPr id="7" name="Text Placeholder 6"/>
          <p:cNvSpPr>
            <a:spLocks noGrp="1"/>
          </p:cNvSpPr>
          <p:nvPr>
            <p:ph type="body" sz="quarter" idx="11" hasCustomPrompt="1"/>
          </p:nvPr>
        </p:nvSpPr>
        <p:spPr>
          <a:xfrm>
            <a:off x="333847" y="1340771"/>
            <a:ext cx="11523720" cy="432073"/>
          </a:xfrm>
          <a:prstGeom prst="rect">
            <a:avLst/>
          </a:prstGeom>
        </p:spPr>
        <p:txBody>
          <a:bodyPr lIns="18000" tIns="36000" rIns="18000" bIns="36000"/>
          <a:lstStyle>
            <a:lvl1pPr marL="0" indent="0">
              <a:buFontTx/>
              <a:buNone/>
              <a:defRPr sz="2000" b="1">
                <a:solidFill>
                  <a:schemeClr val="bg2"/>
                </a:solidFill>
              </a:defRPr>
            </a:lvl1pPr>
            <a:lvl2pPr marL="457200" indent="0">
              <a:buFontTx/>
              <a:buNone/>
              <a:defRPr sz="2200">
                <a:solidFill>
                  <a:schemeClr val="bg2"/>
                </a:solidFill>
              </a:defRPr>
            </a:lvl2pPr>
            <a:lvl3pPr marL="914400" indent="0">
              <a:buFontTx/>
              <a:buNone/>
              <a:defRPr sz="2200">
                <a:solidFill>
                  <a:schemeClr val="bg2"/>
                </a:solidFill>
              </a:defRPr>
            </a:lvl3pPr>
            <a:lvl4pPr marL="1371600" indent="0">
              <a:buFontTx/>
              <a:buNone/>
              <a:defRPr sz="2200">
                <a:solidFill>
                  <a:schemeClr val="bg2"/>
                </a:solidFill>
              </a:defRPr>
            </a:lvl4pPr>
            <a:lvl5pPr marL="1828800" indent="0">
              <a:buFontTx/>
              <a:buNone/>
              <a:defRPr sz="2200">
                <a:solidFill>
                  <a:schemeClr val="bg2"/>
                </a:solidFill>
              </a:defRPr>
            </a:lvl5pPr>
          </a:lstStyle>
          <a:p>
            <a:pPr lvl="0"/>
            <a:r>
              <a:rPr lang="de-CH"/>
              <a:t>Graphic Title</a:t>
            </a:r>
            <a:endParaRPr lang="en-GB"/>
          </a:p>
        </p:txBody>
      </p:sp>
    </p:spTree>
    <p:extLst>
      <p:ext uri="{BB962C8B-B14F-4D97-AF65-F5344CB8AC3E}">
        <p14:creationId xmlns:p14="http://schemas.microsoft.com/office/powerpoint/2010/main" val="37839510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9.xml"/><Relationship Id="rId3" Type="http://schemas.openxmlformats.org/officeDocument/2006/relationships/slideLayout" Target="../slideLayouts/slideLayout84.xml"/><Relationship Id="rId7" Type="http://schemas.openxmlformats.org/officeDocument/2006/relationships/slideLayout" Target="../slideLayouts/slideLayout88.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image" Target="../media/image10.png"/><Relationship Id="rId5" Type="http://schemas.openxmlformats.org/officeDocument/2006/relationships/slideLayout" Target="../slideLayouts/slideLayout86.xml"/><Relationship Id="rId10" Type="http://schemas.openxmlformats.org/officeDocument/2006/relationships/image" Target="../media/image9.jpeg"/><Relationship Id="rId4" Type="http://schemas.openxmlformats.org/officeDocument/2006/relationships/slideLayout" Target="../slideLayouts/slideLayout85.xml"/><Relationship Id="rId9"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92.xml"/><Relationship Id="rId7" Type="http://schemas.openxmlformats.org/officeDocument/2006/relationships/image" Target="../media/image11.jpeg"/><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theme" Target="../theme/theme12.xml"/><Relationship Id="rId3" Type="http://schemas.openxmlformats.org/officeDocument/2006/relationships/slideLayout" Target="../slideLayouts/slideLayout95.xml"/><Relationship Id="rId7" Type="http://schemas.openxmlformats.org/officeDocument/2006/relationships/slideLayout" Target="../slideLayouts/slideLayout99.xml"/><Relationship Id="rId2" Type="http://schemas.openxmlformats.org/officeDocument/2006/relationships/slideLayout" Target="../slideLayouts/slideLayout94.xml"/><Relationship Id="rId1" Type="http://schemas.openxmlformats.org/officeDocument/2006/relationships/slideLayout" Target="../slideLayouts/slideLayout93.xml"/><Relationship Id="rId6" Type="http://schemas.openxmlformats.org/officeDocument/2006/relationships/slideLayout" Target="../slideLayouts/slideLayout98.xml"/><Relationship Id="rId5" Type="http://schemas.openxmlformats.org/officeDocument/2006/relationships/slideLayout" Target="../slideLayouts/slideLayout97.xml"/><Relationship Id="rId10" Type="http://schemas.openxmlformats.org/officeDocument/2006/relationships/image" Target="../media/image10.png"/><Relationship Id="rId4" Type="http://schemas.openxmlformats.org/officeDocument/2006/relationships/slideLayout" Target="../slideLayouts/slideLayout96.xml"/><Relationship Id="rId9" Type="http://schemas.openxmlformats.org/officeDocument/2006/relationships/image" Target="../media/image9.jpeg"/></Relationships>
</file>

<file path=ppt/slideMasters/_rels/slideMaster13.xml.rels><?xml version="1.0" encoding="UTF-8" standalone="yes"?>
<Relationships xmlns="http://schemas.openxmlformats.org/package/2006/relationships"><Relationship Id="rId8" Type="http://schemas.openxmlformats.org/officeDocument/2006/relationships/theme" Target="../theme/theme13.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5" Type="http://schemas.openxmlformats.org/officeDocument/2006/relationships/slideLayout" Target="../slideLayouts/slideLayout104.xml"/><Relationship Id="rId10" Type="http://schemas.openxmlformats.org/officeDocument/2006/relationships/image" Target="../media/image10.png"/><Relationship Id="rId4" Type="http://schemas.openxmlformats.org/officeDocument/2006/relationships/slideLayout" Target="../slideLayouts/slideLayout103.xml"/><Relationship Id="rId9" Type="http://schemas.openxmlformats.org/officeDocument/2006/relationships/image" Target="../media/image9.jpeg"/></Relationships>
</file>

<file path=ppt/slideMasters/_rels/slideMaster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109.xml"/><Relationship Id="rId7" Type="http://schemas.openxmlformats.org/officeDocument/2006/relationships/image" Target="../media/image11.jpeg"/><Relationship Id="rId2" Type="http://schemas.openxmlformats.org/officeDocument/2006/relationships/slideLayout" Target="../slideLayouts/slideLayout108.xml"/><Relationship Id="rId1" Type="http://schemas.openxmlformats.org/officeDocument/2006/relationships/slideLayout" Target="../slideLayouts/slideLayout107.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112.xml"/><Relationship Id="rId7" Type="http://schemas.openxmlformats.org/officeDocument/2006/relationships/image" Target="../media/image11.jpeg"/><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theme" Target="../theme/theme16.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5" Type="http://schemas.openxmlformats.org/officeDocument/2006/relationships/slideLayout" Target="../slideLayouts/slideLayout117.xml"/><Relationship Id="rId10" Type="http://schemas.openxmlformats.org/officeDocument/2006/relationships/image" Target="../media/image10.png"/><Relationship Id="rId4" Type="http://schemas.openxmlformats.org/officeDocument/2006/relationships/slideLayout" Target="../slideLayouts/slideLayout116.xml"/><Relationship Id="rId9" Type="http://schemas.openxmlformats.org/officeDocument/2006/relationships/image" Target="../media/image9.jpe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27.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2" Type="http://schemas.openxmlformats.org/officeDocument/2006/relationships/slideLayout" Target="../slideLayouts/slideLayout121.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image" Target="../media/image10.png"/><Relationship Id="rId5" Type="http://schemas.openxmlformats.org/officeDocument/2006/relationships/slideLayout" Target="../slideLayouts/slideLayout124.xml"/><Relationship Id="rId10" Type="http://schemas.openxmlformats.org/officeDocument/2006/relationships/image" Target="../media/image9.jpeg"/><Relationship Id="rId4" Type="http://schemas.openxmlformats.org/officeDocument/2006/relationships/slideLayout" Target="../slideLayouts/slideLayout123.xml"/><Relationship Id="rId9"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theme" Target="../theme/theme18.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0" Type="http://schemas.openxmlformats.org/officeDocument/2006/relationships/slideLayout" Target="../slideLayouts/slideLayout137.xml"/><Relationship Id="rId4" Type="http://schemas.openxmlformats.org/officeDocument/2006/relationships/slideLayout" Target="../slideLayouts/slideLayout131.xml"/><Relationship Id="rId9" Type="http://schemas.openxmlformats.org/officeDocument/2006/relationships/slideLayout" Target="../slideLayouts/slideLayout136.xml"/></Relationships>
</file>

<file path=ppt/slideMasters/_rels/slideMaster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142.xml"/><Relationship Id="rId7" Type="http://schemas.openxmlformats.org/officeDocument/2006/relationships/image" Target="../media/image11.jpeg"/><Relationship Id="rId2" Type="http://schemas.openxmlformats.org/officeDocument/2006/relationships/slideLayout" Target="../slideLayouts/slideLayout141.xml"/><Relationship Id="rId1" Type="http://schemas.openxmlformats.org/officeDocument/2006/relationships/slideLayout" Target="../slideLayouts/slideLayout140.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21.xml"/><Relationship Id="rId7" Type="http://schemas.openxmlformats.org/officeDocument/2006/relationships/image" Target="../media/image11.jpeg"/><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3" Type="http://schemas.openxmlformats.org/officeDocument/2006/relationships/slideLayout" Target="../slideLayouts/slideLayout145.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2" Type="http://schemas.openxmlformats.org/officeDocument/2006/relationships/slideLayout" Target="../slideLayouts/slideLayout144.xml"/><Relationship Id="rId16" Type="http://schemas.openxmlformats.org/officeDocument/2006/relationships/theme" Target="../theme/theme20.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10" Type="http://schemas.openxmlformats.org/officeDocument/2006/relationships/slideLayout" Target="../slideLayouts/slideLayout152.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s>
</file>

<file path=ppt/slideMasters/_rels/slideMaster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theme" Target="../theme/theme21.xml"/><Relationship Id="rId1" Type="http://schemas.openxmlformats.org/officeDocument/2006/relationships/slideLayout" Target="../slideLayouts/slideLayout158.xml"/><Relationship Id="rId4" Type="http://schemas.openxmlformats.org/officeDocument/2006/relationships/image" Target="../media/image20.png"/></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theme" Target="../theme/theme22.xml"/><Relationship Id="rId1" Type="http://schemas.openxmlformats.org/officeDocument/2006/relationships/slideLayout" Target="../slideLayouts/slideLayout159.xml"/><Relationship Id="rId4" Type="http://schemas.openxmlformats.org/officeDocument/2006/relationships/image" Target="../media/image20.png"/></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slideLayout" Target="../slideLayouts/slideLayout172.xml"/><Relationship Id="rId3" Type="http://schemas.openxmlformats.org/officeDocument/2006/relationships/slideLayout" Target="../slideLayouts/slideLayout162.xml"/><Relationship Id="rId7" Type="http://schemas.openxmlformats.org/officeDocument/2006/relationships/slideLayout" Target="../slideLayouts/slideLayout166.xml"/><Relationship Id="rId12" Type="http://schemas.openxmlformats.org/officeDocument/2006/relationships/slideLayout" Target="../slideLayouts/slideLayout171.xml"/><Relationship Id="rId2" Type="http://schemas.openxmlformats.org/officeDocument/2006/relationships/slideLayout" Target="../slideLayouts/slideLayout161.xml"/><Relationship Id="rId16" Type="http://schemas.openxmlformats.org/officeDocument/2006/relationships/theme" Target="../theme/theme23.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5" Type="http://schemas.openxmlformats.org/officeDocument/2006/relationships/slideLayout" Target="../slideLayouts/slideLayout164.xml"/><Relationship Id="rId15" Type="http://schemas.openxmlformats.org/officeDocument/2006/relationships/slideLayout" Target="../slideLayouts/slideLayout174.xml"/><Relationship Id="rId10" Type="http://schemas.openxmlformats.org/officeDocument/2006/relationships/slideLayout" Target="../slideLayouts/slideLayout169.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10" Type="http://schemas.openxmlformats.org/officeDocument/2006/relationships/image" Target="../media/image10.png"/><Relationship Id="rId4" Type="http://schemas.openxmlformats.org/officeDocument/2006/relationships/slideLayout" Target="../slideLayouts/slideLayout25.xml"/><Relationship Id="rId9" Type="http://schemas.openxmlformats.org/officeDocument/2006/relationships/image" Target="../media/image9.jpe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image" Target="../media/image10.png"/><Relationship Id="rId5" Type="http://schemas.openxmlformats.org/officeDocument/2006/relationships/slideLayout" Target="../slideLayouts/slideLayout36.xml"/><Relationship Id="rId10" Type="http://schemas.openxmlformats.org/officeDocument/2006/relationships/image" Target="../media/image9.jpeg"/><Relationship Id="rId4" Type="http://schemas.openxmlformats.org/officeDocument/2006/relationships/slideLayout" Target="../slideLayouts/slideLayout35.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theme" Target="../theme/theme6.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54.xml"/><Relationship Id="rId7" Type="http://schemas.openxmlformats.org/officeDocument/2006/relationships/image" Target="../media/image11.jpeg"/><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6" Type="http://schemas.openxmlformats.org/officeDocument/2006/relationships/image" Target="../media/image15.jpeg"/><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theme" Target="../theme/theme8.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image" Target="../media/image16.png"/><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00000" y="540000"/>
            <a:ext cx="10272000" cy="720000"/>
          </a:xfrm>
          <a:prstGeom prst="rect">
            <a:avLst/>
          </a:prstGeom>
        </p:spPr>
        <p:txBody>
          <a:bodyPr vert="horz" lIns="0" tIns="0" rIns="0" bIns="0" rtlCol="0" anchor="t" anchorCtr="0">
            <a:noAutofit/>
          </a:bodyPr>
          <a:lstStyle/>
          <a:p>
            <a:r>
              <a:rPr lang="en-US" noProof="0"/>
              <a:t>Click to edit Master title style</a:t>
            </a:r>
            <a:endParaRPr lang="en-AU" noProof="0" dirty="0"/>
          </a:p>
        </p:txBody>
      </p:sp>
      <p:sp>
        <p:nvSpPr>
          <p:cNvPr id="3" name="Text Placeholder 2"/>
          <p:cNvSpPr>
            <a:spLocks noGrp="1"/>
          </p:cNvSpPr>
          <p:nvPr>
            <p:ph type="body" idx="1"/>
          </p:nvPr>
        </p:nvSpPr>
        <p:spPr>
          <a:xfrm>
            <a:off x="1200000" y="1440000"/>
            <a:ext cx="10272000" cy="46800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4" name="Date Placeholder 3"/>
          <p:cNvSpPr>
            <a:spLocks noGrp="1"/>
          </p:cNvSpPr>
          <p:nvPr>
            <p:ph type="dt" sz="half" idx="2"/>
          </p:nvPr>
        </p:nvSpPr>
        <p:spPr>
          <a:xfrm>
            <a:off x="9649027" y="6525344"/>
            <a:ext cx="1330368" cy="200196"/>
          </a:xfrm>
          <a:prstGeom prst="rect">
            <a:avLst/>
          </a:prstGeom>
        </p:spPr>
        <p:txBody>
          <a:bodyPr vert="horz" lIns="0" tIns="0" rIns="0" bIns="0" rtlCol="0" anchor="t" anchorCtr="0"/>
          <a:lstStyle>
            <a:lvl1pPr algn="r">
              <a:defRPr sz="1000">
                <a:solidFill>
                  <a:schemeClr val="tx1"/>
                </a:solidFill>
              </a:defRPr>
            </a:lvl1pPr>
          </a:lstStyle>
          <a:p>
            <a:fld id="{A00810F7-98E6-4DEF-BF5A-C98B4CA2B016}" type="datetime1">
              <a:rPr lang="en-AU" smtClean="0"/>
              <a:t>1/06/2022</a:t>
            </a:fld>
            <a:endParaRPr lang="en-AU" dirty="0"/>
          </a:p>
        </p:txBody>
      </p:sp>
      <p:sp>
        <p:nvSpPr>
          <p:cNvPr id="5" name="Footer Placeholder 4"/>
          <p:cNvSpPr>
            <a:spLocks noGrp="1"/>
          </p:cNvSpPr>
          <p:nvPr>
            <p:ph type="ftr" sz="quarter" idx="3"/>
          </p:nvPr>
        </p:nvSpPr>
        <p:spPr>
          <a:xfrm>
            <a:off x="1200000" y="6534225"/>
            <a:ext cx="9456000" cy="196131"/>
          </a:xfrm>
          <a:prstGeom prst="rect">
            <a:avLst/>
          </a:prstGeom>
        </p:spPr>
        <p:txBody>
          <a:bodyPr vert="horz" lIns="0" tIns="0" rIns="0" bIns="0" rtlCol="0" anchor="t" anchorCtr="0"/>
          <a:lstStyle>
            <a:lvl1pPr algn="l">
              <a:defRPr sz="900" b="1" cap="all" baseline="0">
                <a:solidFill>
                  <a:schemeClr val="tx1"/>
                </a:solidFill>
                <a:latin typeface="+mj-lt"/>
              </a:defRPr>
            </a:lvl1pPr>
          </a:lstStyle>
          <a:p>
            <a:r>
              <a:rPr lang="en-GB" dirty="0"/>
              <a:t>INSTITUTE FOR MARINE AND ANTARCTIC STUDIES</a:t>
            </a:r>
            <a:endParaRPr lang="en-AU" dirty="0"/>
          </a:p>
        </p:txBody>
      </p:sp>
      <p:sp>
        <p:nvSpPr>
          <p:cNvPr id="6" name="Slide Number Placeholder 5"/>
          <p:cNvSpPr>
            <a:spLocks noGrp="1"/>
          </p:cNvSpPr>
          <p:nvPr>
            <p:ph type="sldNum" sz="quarter" idx="4"/>
          </p:nvPr>
        </p:nvSpPr>
        <p:spPr>
          <a:xfrm>
            <a:off x="10992569" y="6525344"/>
            <a:ext cx="479433" cy="198000"/>
          </a:xfrm>
          <a:prstGeom prst="rect">
            <a:avLst/>
          </a:prstGeom>
        </p:spPr>
        <p:txBody>
          <a:bodyPr vert="horz" lIns="0" tIns="0" rIns="0" bIns="0" rtlCol="0" anchor="t" anchorCtr="0"/>
          <a:lstStyle>
            <a:lvl1pPr algn="r">
              <a:defRPr sz="1000">
                <a:solidFill>
                  <a:schemeClr val="tx1"/>
                </a:solidFill>
              </a:defRPr>
            </a:lvl1pPr>
          </a:lstStyle>
          <a:p>
            <a:fld id="{1DEBBDC7-4A1B-43E6-8DA6-58148E08E8A6}" type="slidenum">
              <a:rPr lang="en-AU" smtClean="0"/>
              <a:pPr/>
              <a:t>‹#›</a:t>
            </a:fld>
            <a:endParaRPr lang="en-AU" dirty="0"/>
          </a:p>
        </p:txBody>
      </p:sp>
      <p:cxnSp>
        <p:nvCxnSpPr>
          <p:cNvPr id="10" name="Straight Connector 9"/>
          <p:cNvCxnSpPr/>
          <p:nvPr/>
        </p:nvCxnSpPr>
        <p:spPr>
          <a:xfrm>
            <a:off x="1195919" y="6412152"/>
            <a:ext cx="1029334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6672469"/>
      </p:ext>
    </p:extLst>
  </p:cSld>
  <p:clrMap bg1="lt1" tx1="dk1" bg2="lt2" tx2="dk2" accent1="accent1" accent2="accent2" accent3="accent3" accent4="accent4" accent5="accent5" accent6="accent6" hlink="hlink" folHlink="folHlink"/>
  <p:sldLayoutIdLst>
    <p:sldLayoutId id="2147483661" r:id="rId1"/>
    <p:sldLayoutId id="2147483708" r:id="rId2"/>
    <p:sldLayoutId id="2147483707" r:id="rId3"/>
    <p:sldLayoutId id="2147483709" r:id="rId4"/>
    <p:sldLayoutId id="2147483710" r:id="rId5"/>
    <p:sldLayoutId id="2147483706" r:id="rId6"/>
    <p:sldLayoutId id="2147483670" r:id="rId7"/>
    <p:sldLayoutId id="2147483691" r:id="rId8"/>
    <p:sldLayoutId id="2147483671" r:id="rId9"/>
    <p:sldLayoutId id="2147483672" r:id="rId10"/>
    <p:sldLayoutId id="2147483675" r:id="rId11"/>
    <p:sldLayoutId id="2147483692" r:id="rId12"/>
    <p:sldLayoutId id="2147483677" r:id="rId13"/>
    <p:sldLayoutId id="2147483676" r:id="rId14"/>
    <p:sldLayoutId id="2147483674" r:id="rId15"/>
    <p:sldLayoutId id="2147483694" r:id="rId16"/>
    <p:sldLayoutId id="2147483693" r:id="rId17"/>
    <p:sldLayoutId id="2147483678" r:id="rId18"/>
  </p:sldLayoutIdLst>
  <p:hf hdr="0" dt="0"/>
  <p:txStyles>
    <p:titleStyle>
      <a:lvl1pPr algn="l" defTabSz="914400" rtl="0" eaLnBrk="1" latinLnBrk="0" hangingPunct="1">
        <a:lnSpc>
          <a:spcPts val="2400"/>
        </a:lnSpc>
        <a:spcBef>
          <a:spcPct val="0"/>
        </a:spcBef>
        <a:buNone/>
        <a:defRPr sz="2400" b="1" kern="1200">
          <a:solidFill>
            <a:schemeClr val="tx1"/>
          </a:solidFill>
          <a:latin typeface="+mj-lt"/>
          <a:ea typeface="+mj-ea"/>
          <a:cs typeface="+mj-cs"/>
        </a:defRPr>
      </a:lvl1pPr>
    </p:titleStyle>
    <p:bodyStyle>
      <a:lvl1pPr marL="265113" indent="-265113" algn="l" defTabSz="914400" rtl="0" eaLnBrk="1" latinLnBrk="0" hangingPunct="1">
        <a:spcBef>
          <a:spcPts val="1200"/>
        </a:spcBef>
        <a:buFont typeface="Arial" panose="020B0604020202020204" pitchFamily="34" charset="0"/>
        <a:buChar char="–"/>
        <a:defRPr sz="1800" kern="1200">
          <a:solidFill>
            <a:schemeClr val="tx1"/>
          </a:solidFill>
          <a:latin typeface="+mn-lt"/>
          <a:ea typeface="+mn-ea"/>
          <a:cs typeface="+mn-cs"/>
        </a:defRPr>
      </a:lvl1pPr>
      <a:lvl2pPr marL="538163" indent="-273050" algn="l" defTabSz="914400" rtl="0" eaLnBrk="1" latinLnBrk="0" hangingPunct="1">
        <a:spcBef>
          <a:spcPts val="200"/>
        </a:spcBef>
        <a:buFont typeface="Arial" panose="020B0604020202020204" pitchFamily="34" charset="0"/>
        <a:buChar char="–"/>
        <a:defRPr sz="1800" kern="1200">
          <a:solidFill>
            <a:schemeClr val="tx1"/>
          </a:solidFill>
          <a:latin typeface="+mn-lt"/>
          <a:ea typeface="+mn-ea"/>
          <a:cs typeface="+mn-cs"/>
        </a:defRPr>
      </a:lvl2pPr>
      <a:lvl3pPr marL="803275" indent="-265113" algn="l" defTabSz="914400" rtl="0" eaLnBrk="1" latinLnBrk="0" hangingPunct="1">
        <a:spcBef>
          <a:spcPts val="200"/>
        </a:spcBef>
        <a:buFont typeface="Arial" panose="020B0604020202020204" pitchFamily="34" charset="0"/>
        <a:buChar char="–"/>
        <a:defRPr sz="1800" kern="1200">
          <a:solidFill>
            <a:schemeClr val="tx1"/>
          </a:solidFill>
          <a:latin typeface="+mn-lt"/>
          <a:ea typeface="+mn-ea"/>
          <a:cs typeface="+mn-cs"/>
        </a:defRPr>
      </a:lvl3pPr>
      <a:lvl4pPr marL="1076325" indent="-273050" algn="l" defTabSz="914400" rtl="0" eaLnBrk="1" latinLnBrk="0" hangingPunct="1">
        <a:spcBef>
          <a:spcPts val="200"/>
        </a:spcBef>
        <a:buFont typeface="Arial" panose="020B0604020202020204" pitchFamily="34" charset="0"/>
        <a:buChar char="–"/>
        <a:defRPr sz="1800" kern="1200">
          <a:solidFill>
            <a:schemeClr val="tx1"/>
          </a:solidFill>
          <a:latin typeface="+mn-lt"/>
          <a:ea typeface="+mn-ea"/>
          <a:cs typeface="+mn-cs"/>
        </a:defRPr>
      </a:lvl4pPr>
      <a:lvl5pPr marL="1341438" indent="-265113" algn="l" defTabSz="914400" rtl="0" eaLnBrk="1" latinLnBrk="0" hangingPunct="1">
        <a:spcBef>
          <a:spcPts val="2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7" name="Rectangle 6"/>
          <p:cNvSpPr>
            <a:spLocks noChangeArrowheads="1"/>
          </p:cNvSpPr>
          <p:nvPr userDrawn="1"/>
        </p:nvSpPr>
        <p:spPr bwMode="auto">
          <a:xfrm>
            <a:off x="-10582" y="0"/>
            <a:ext cx="12192001" cy="90488"/>
          </a:xfrm>
          <a:prstGeom prst="rect">
            <a:avLst/>
          </a:prstGeom>
          <a:solidFill>
            <a:srgbClr val="5492CD"/>
          </a:solidFill>
          <a:ln w="9525">
            <a:solidFill>
              <a:srgbClr val="4A7EBB"/>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cs typeface="MS PGothic" pitchFamily="34" charset="-128"/>
            </a:endParaRPr>
          </a:p>
        </p:txBody>
      </p:sp>
      <p:pic>
        <p:nvPicPr>
          <p:cNvPr id="5123" name="Picture 8"/>
          <p:cNvPicPr>
            <a:picLocks noChangeAspect="1"/>
          </p:cNvPicPr>
          <p:nvPr userDrawn="1"/>
        </p:nvPicPr>
        <p:blipFill>
          <a:blip r:embed="rId10"/>
          <a:srcRect/>
          <a:stretch>
            <a:fillRect/>
          </a:stretch>
        </p:blipFill>
        <p:spPr bwMode="auto">
          <a:xfrm>
            <a:off x="7344836" y="6145216"/>
            <a:ext cx="4500033" cy="517525"/>
          </a:xfrm>
          <a:prstGeom prst="rect">
            <a:avLst/>
          </a:prstGeom>
          <a:noFill/>
          <a:ln w="9525">
            <a:noFill/>
            <a:miter lim="800000"/>
            <a:headEnd/>
            <a:tailEnd/>
          </a:ln>
        </p:spPr>
      </p:pic>
      <p:pic>
        <p:nvPicPr>
          <p:cNvPr id="5124" name="Picture 4"/>
          <p:cNvPicPr>
            <a:picLocks noChangeAspect="1"/>
          </p:cNvPicPr>
          <p:nvPr userDrawn="1"/>
        </p:nvPicPr>
        <p:blipFill>
          <a:blip r:embed="rId11"/>
          <a:srcRect/>
          <a:stretch>
            <a:fillRect/>
          </a:stretch>
        </p:blipFill>
        <p:spPr bwMode="auto">
          <a:xfrm>
            <a:off x="334435" y="6340478"/>
            <a:ext cx="3354917" cy="322263"/>
          </a:xfrm>
          <a:prstGeom prst="rect">
            <a:avLst/>
          </a:prstGeom>
          <a:noFill/>
          <a:ln w="9525">
            <a:noFill/>
            <a:miter lim="800000"/>
            <a:headEnd/>
            <a:tailEnd/>
          </a:ln>
        </p:spPr>
      </p:pic>
    </p:spTree>
    <p:extLst>
      <p:ext uri="{BB962C8B-B14F-4D97-AF65-F5344CB8AC3E}">
        <p14:creationId xmlns:p14="http://schemas.microsoft.com/office/powerpoint/2010/main" val="1452518928"/>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Arial" charset="0"/>
        </a:defRPr>
      </a:lvl2pPr>
      <a:lvl3pPr algn="ctr" rtl="0" eaLnBrk="0" fontAlgn="base" hangingPunct="0">
        <a:spcBef>
          <a:spcPct val="0"/>
        </a:spcBef>
        <a:spcAft>
          <a:spcPct val="0"/>
        </a:spcAft>
        <a:defRPr sz="4400">
          <a:solidFill>
            <a:schemeClr val="tx1"/>
          </a:solidFill>
          <a:latin typeface="Arial" charset="0"/>
        </a:defRPr>
      </a:lvl3pPr>
      <a:lvl4pPr algn="ctr" rtl="0" eaLnBrk="0" fontAlgn="base" hangingPunct="0">
        <a:spcBef>
          <a:spcPct val="0"/>
        </a:spcBef>
        <a:spcAft>
          <a:spcPct val="0"/>
        </a:spcAft>
        <a:defRPr sz="4400">
          <a:solidFill>
            <a:schemeClr val="tx1"/>
          </a:solidFill>
          <a:latin typeface="Arial" charset="0"/>
        </a:defRPr>
      </a:lvl4pPr>
      <a:lvl5pPr algn="ctr" rtl="0" eaLnBrk="0" fontAlgn="base" hangingPunct="0">
        <a:spcBef>
          <a:spcPct val="0"/>
        </a:spcBef>
        <a:spcAft>
          <a:spcPct val="0"/>
        </a:spcAft>
        <a:defRPr sz="4400">
          <a:solidFill>
            <a:schemeClr val="tx1"/>
          </a:solidFill>
          <a:latin typeface="Arial" charset="0"/>
        </a:defRPr>
      </a:lvl5pPr>
      <a:lvl6pPr marL="457200" algn="ctr" rtl="0" fontAlgn="base">
        <a:spcBef>
          <a:spcPct val="0"/>
        </a:spcBef>
        <a:spcAft>
          <a:spcPct val="0"/>
        </a:spcAft>
        <a:defRPr sz="4400">
          <a:solidFill>
            <a:schemeClr val="tx1"/>
          </a:solidFill>
          <a:latin typeface="Arial" charset="0"/>
        </a:defRPr>
      </a:lvl6pPr>
      <a:lvl7pPr marL="914400" algn="ctr" rtl="0" fontAlgn="base">
        <a:spcBef>
          <a:spcPct val="0"/>
        </a:spcBef>
        <a:spcAft>
          <a:spcPct val="0"/>
        </a:spcAft>
        <a:defRPr sz="4400">
          <a:solidFill>
            <a:schemeClr val="tx1"/>
          </a:solidFill>
          <a:latin typeface="Arial" charset="0"/>
        </a:defRPr>
      </a:lvl7pPr>
      <a:lvl8pPr marL="1371600" algn="ctr" rtl="0" fontAlgn="base">
        <a:spcBef>
          <a:spcPct val="0"/>
        </a:spcBef>
        <a:spcAft>
          <a:spcPct val="0"/>
        </a:spcAft>
        <a:defRPr sz="4400">
          <a:solidFill>
            <a:schemeClr val="tx1"/>
          </a:solidFill>
          <a:latin typeface="Arial" charset="0"/>
        </a:defRPr>
      </a:lvl8pPr>
      <a:lvl9pPr marL="1828800" algn="ctr" rtl="0" fontAlgn="base">
        <a:spcBef>
          <a:spcPct val="0"/>
        </a:spcBef>
        <a:spcAft>
          <a:spcPct val="0"/>
        </a:spcAft>
        <a:defRPr sz="4400">
          <a:solidFill>
            <a:schemeClr val="tx1"/>
          </a:solidFill>
          <a:latin typeface="Arial"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344140" y="6144900"/>
            <a:ext cx="4501341" cy="517260"/>
          </a:xfrm>
          <a:prstGeom prst="rect">
            <a:avLst/>
          </a:prstGeom>
        </p:spPr>
      </p:pic>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335362" y="6340598"/>
            <a:ext cx="3354839" cy="321565"/>
          </a:xfrm>
          <a:prstGeom prst="rect">
            <a:avLst/>
          </a:prstGeom>
        </p:spPr>
      </p:pic>
      <p:pic>
        <p:nvPicPr>
          <p:cNvPr id="10" name="Picture 11" descr="EXPO_TVDC_004"/>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b="7738"/>
          <a:stretch>
            <a:fillRect/>
          </a:stretch>
        </p:blipFill>
        <p:spPr bwMode="auto">
          <a:xfrm>
            <a:off x="-10245" y="3"/>
            <a:ext cx="12216000" cy="56428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ext Box 12"/>
          <p:cNvSpPr txBox="1">
            <a:spLocks noChangeArrowheads="1"/>
          </p:cNvSpPr>
          <p:nvPr userDrawn="1"/>
        </p:nvSpPr>
        <p:spPr bwMode="auto">
          <a:xfrm>
            <a:off x="0" y="5361998"/>
            <a:ext cx="2351584" cy="2685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72000" tIns="72000" rIns="72000" bIns="72000" anchor="t" anchorCtr="0">
            <a:noAutofit/>
          </a:bodyPr>
          <a:lstStyle>
            <a:lvl1pPr eaLnBrk="0" hangingPunct="0">
              <a:defRPr sz="3600">
                <a:solidFill>
                  <a:schemeClr val="tx1"/>
                </a:solidFill>
                <a:latin typeface="Arial" charset="0"/>
                <a:ea typeface="MS PGothic" pitchFamily="34" charset="-128"/>
              </a:defRPr>
            </a:lvl1pPr>
            <a:lvl2pPr marL="742950" indent="-285750" eaLnBrk="0" hangingPunct="0">
              <a:defRPr sz="3600">
                <a:solidFill>
                  <a:schemeClr val="tx1"/>
                </a:solidFill>
                <a:latin typeface="Arial" charset="0"/>
                <a:ea typeface="MS PGothic" pitchFamily="34" charset="-128"/>
              </a:defRPr>
            </a:lvl2pPr>
            <a:lvl3pPr marL="1143000" indent="-228600" eaLnBrk="0" hangingPunct="0">
              <a:defRPr sz="3600">
                <a:solidFill>
                  <a:schemeClr val="tx1"/>
                </a:solidFill>
                <a:latin typeface="Arial" charset="0"/>
                <a:ea typeface="MS PGothic" pitchFamily="34" charset="-128"/>
              </a:defRPr>
            </a:lvl3pPr>
            <a:lvl4pPr marL="1600200" indent="-228600" eaLnBrk="0" hangingPunct="0">
              <a:defRPr sz="3600">
                <a:solidFill>
                  <a:schemeClr val="tx1"/>
                </a:solidFill>
                <a:latin typeface="Arial" charset="0"/>
                <a:ea typeface="MS PGothic" pitchFamily="34" charset="-128"/>
              </a:defRPr>
            </a:lvl4pPr>
            <a:lvl5pPr marL="2057400" indent="-228600" eaLnBrk="0" hangingPunct="0">
              <a:defRPr sz="3600">
                <a:solidFill>
                  <a:schemeClr val="tx1"/>
                </a:solidFill>
                <a:latin typeface="Arial" charset="0"/>
                <a:ea typeface="MS PGothic" pitchFamily="34" charset="-128"/>
              </a:defRPr>
            </a:lvl5pPr>
            <a:lvl6pPr marL="2514600" indent="-228600" eaLnBrk="0" fontAlgn="base" hangingPunct="0">
              <a:spcBef>
                <a:spcPct val="0"/>
              </a:spcBef>
              <a:spcAft>
                <a:spcPct val="0"/>
              </a:spcAft>
              <a:defRPr sz="3600">
                <a:solidFill>
                  <a:schemeClr val="tx1"/>
                </a:solidFill>
                <a:latin typeface="Arial" charset="0"/>
                <a:ea typeface="MS PGothic" pitchFamily="34" charset="-128"/>
              </a:defRPr>
            </a:lvl6pPr>
            <a:lvl7pPr marL="2971800" indent="-228600" eaLnBrk="0" fontAlgn="base" hangingPunct="0">
              <a:spcBef>
                <a:spcPct val="0"/>
              </a:spcBef>
              <a:spcAft>
                <a:spcPct val="0"/>
              </a:spcAft>
              <a:defRPr sz="3600">
                <a:solidFill>
                  <a:schemeClr val="tx1"/>
                </a:solidFill>
                <a:latin typeface="Arial" charset="0"/>
                <a:ea typeface="MS PGothic" pitchFamily="34" charset="-128"/>
              </a:defRPr>
            </a:lvl7pPr>
            <a:lvl8pPr marL="3429000" indent="-228600" eaLnBrk="0" fontAlgn="base" hangingPunct="0">
              <a:spcBef>
                <a:spcPct val="0"/>
              </a:spcBef>
              <a:spcAft>
                <a:spcPct val="0"/>
              </a:spcAft>
              <a:defRPr sz="3600">
                <a:solidFill>
                  <a:schemeClr val="tx1"/>
                </a:solidFill>
                <a:latin typeface="Arial" charset="0"/>
                <a:ea typeface="MS PGothic" pitchFamily="34" charset="-128"/>
              </a:defRPr>
            </a:lvl8pPr>
            <a:lvl9pPr marL="3886200" indent="-228600" eaLnBrk="0" fontAlgn="base" hangingPunct="0">
              <a:spcBef>
                <a:spcPct val="0"/>
              </a:spcBef>
              <a:spcAft>
                <a:spcPct val="0"/>
              </a:spcAft>
              <a:defRPr sz="3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GB" sz="800" b="0" i="0" u="none" strike="noStrike" kern="0" cap="none" spc="0" normalizeH="0" baseline="0" noProof="0">
                <a:ln>
                  <a:noFill/>
                </a:ln>
                <a:solidFill>
                  <a:prstClr val="white"/>
                </a:solidFill>
                <a:effectLst/>
                <a:uLnTx/>
                <a:uFillTx/>
                <a:latin typeface="+mn-lt"/>
                <a:ea typeface="MS PGothic" pitchFamily="34" charset="-128"/>
              </a:rPr>
              <a:t>© Yann Arthus-Bertrand / Altitude</a:t>
            </a:r>
            <a:r>
              <a:rPr kumimoji="0" lang="en-US" sz="800" b="0" i="0" u="none" strike="noStrike" kern="0" cap="none" spc="0" normalizeH="0" baseline="0" noProof="0">
                <a:ln>
                  <a:noFill/>
                </a:ln>
                <a:solidFill>
                  <a:prstClr val="black"/>
                </a:solidFill>
                <a:effectLst/>
                <a:uLnTx/>
                <a:uFillTx/>
                <a:latin typeface="+mn-lt"/>
                <a:ea typeface="MS PGothic" pitchFamily="34" charset="-128"/>
              </a:rPr>
              <a:t> </a:t>
            </a:r>
          </a:p>
        </p:txBody>
      </p:sp>
      <p:pic>
        <p:nvPicPr>
          <p:cNvPr id="15" name="Picture 14"/>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627121" y="188642"/>
            <a:ext cx="8920499" cy="556261"/>
          </a:xfrm>
          <a:prstGeom prst="rect">
            <a:avLst/>
          </a:prstGeom>
        </p:spPr>
      </p:pic>
    </p:spTree>
    <p:extLst>
      <p:ext uri="{BB962C8B-B14F-4D97-AF65-F5344CB8AC3E}">
        <p14:creationId xmlns:p14="http://schemas.microsoft.com/office/powerpoint/2010/main" val="3967277029"/>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7" name="Rectangle 6"/>
          <p:cNvSpPr>
            <a:spLocks noChangeArrowheads="1"/>
          </p:cNvSpPr>
          <p:nvPr userDrawn="1"/>
        </p:nvSpPr>
        <p:spPr bwMode="auto">
          <a:xfrm>
            <a:off x="-9600" y="-1"/>
            <a:ext cx="12192000" cy="90000"/>
          </a:xfrm>
          <a:prstGeom prst="rect">
            <a:avLst/>
          </a:prstGeom>
          <a:solidFill>
            <a:srgbClr val="5492CD"/>
          </a:solidFill>
          <a:ln w="9525">
            <a:solidFill>
              <a:srgbClr val="4A7EBB"/>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cs typeface="MS PGothic" pitchFamily="34" charset="-128"/>
            </a:endParaRPr>
          </a:p>
        </p:txBody>
      </p:sp>
      <p:pic>
        <p:nvPicPr>
          <p:cNvPr id="9" name="Picture 8"/>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7344140" y="6144900"/>
            <a:ext cx="4501341" cy="517260"/>
          </a:xfrm>
          <a:prstGeom prst="rect">
            <a:avLst/>
          </a:prstGeom>
        </p:spPr>
      </p:pic>
      <p:pic>
        <p:nvPicPr>
          <p:cNvPr id="5" name="Picture 4"/>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335362" y="6340598"/>
            <a:ext cx="3354839" cy="321565"/>
          </a:xfrm>
          <a:prstGeom prst="rect">
            <a:avLst/>
          </a:prstGeom>
        </p:spPr>
      </p:pic>
    </p:spTree>
    <p:extLst>
      <p:ext uri="{BB962C8B-B14F-4D97-AF65-F5344CB8AC3E}">
        <p14:creationId xmlns:p14="http://schemas.microsoft.com/office/powerpoint/2010/main" val="1098646558"/>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7" name="Rectangle 6"/>
          <p:cNvSpPr>
            <a:spLocks noChangeArrowheads="1"/>
          </p:cNvSpPr>
          <p:nvPr userDrawn="1"/>
        </p:nvSpPr>
        <p:spPr bwMode="auto">
          <a:xfrm>
            <a:off x="-9600" y="-1"/>
            <a:ext cx="12192000" cy="90000"/>
          </a:xfrm>
          <a:prstGeom prst="rect">
            <a:avLst/>
          </a:prstGeom>
          <a:solidFill>
            <a:srgbClr val="5492CD"/>
          </a:solidFill>
          <a:ln w="9525">
            <a:solidFill>
              <a:srgbClr val="4A7EBB"/>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latin typeface="Arial" pitchFamily="-110" charset="0"/>
              <a:cs typeface="MS PGothic" pitchFamily="34" charset="-128"/>
            </a:endParaRPr>
          </a:p>
        </p:txBody>
      </p:sp>
      <p:pic>
        <p:nvPicPr>
          <p:cNvPr id="9" name="Picture 8"/>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7344140" y="6144900"/>
            <a:ext cx="4501341" cy="517260"/>
          </a:xfrm>
          <a:prstGeom prst="rect">
            <a:avLst/>
          </a:prstGeom>
        </p:spPr>
      </p:pic>
      <p:pic>
        <p:nvPicPr>
          <p:cNvPr id="5" name="Picture 4"/>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335362" y="6340598"/>
            <a:ext cx="3354839" cy="321565"/>
          </a:xfrm>
          <a:prstGeom prst="rect">
            <a:avLst/>
          </a:prstGeom>
        </p:spPr>
      </p:pic>
    </p:spTree>
    <p:extLst>
      <p:ext uri="{BB962C8B-B14F-4D97-AF65-F5344CB8AC3E}">
        <p14:creationId xmlns:p14="http://schemas.microsoft.com/office/powerpoint/2010/main" val="2250572193"/>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344140" y="6144900"/>
            <a:ext cx="4501341" cy="517260"/>
          </a:xfrm>
          <a:prstGeom prst="rect">
            <a:avLst/>
          </a:prstGeom>
        </p:spPr>
      </p:pic>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335362" y="6340598"/>
            <a:ext cx="3354839" cy="321565"/>
          </a:xfrm>
          <a:prstGeom prst="rect">
            <a:avLst/>
          </a:prstGeom>
        </p:spPr>
      </p:pic>
      <p:pic>
        <p:nvPicPr>
          <p:cNvPr id="10" name="Picture 11" descr="EXPO_TVDC_004"/>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b="7738"/>
          <a:stretch>
            <a:fillRect/>
          </a:stretch>
        </p:blipFill>
        <p:spPr bwMode="auto">
          <a:xfrm>
            <a:off x="-10245" y="3"/>
            <a:ext cx="12216000" cy="56428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ext Box 12"/>
          <p:cNvSpPr txBox="1">
            <a:spLocks noChangeArrowheads="1"/>
          </p:cNvSpPr>
          <p:nvPr userDrawn="1"/>
        </p:nvSpPr>
        <p:spPr bwMode="auto">
          <a:xfrm>
            <a:off x="0" y="5361998"/>
            <a:ext cx="2351584" cy="2685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72000" tIns="72000" rIns="72000" bIns="72000" anchor="t" anchorCtr="0">
            <a:noAutofit/>
          </a:bodyPr>
          <a:lstStyle>
            <a:lvl1pPr eaLnBrk="0" hangingPunct="0">
              <a:defRPr sz="3600">
                <a:solidFill>
                  <a:schemeClr val="tx1"/>
                </a:solidFill>
                <a:latin typeface="Arial" charset="0"/>
                <a:ea typeface="MS PGothic" pitchFamily="34" charset="-128"/>
              </a:defRPr>
            </a:lvl1pPr>
            <a:lvl2pPr marL="742950" indent="-285750" eaLnBrk="0" hangingPunct="0">
              <a:defRPr sz="3600">
                <a:solidFill>
                  <a:schemeClr val="tx1"/>
                </a:solidFill>
                <a:latin typeface="Arial" charset="0"/>
                <a:ea typeface="MS PGothic" pitchFamily="34" charset="-128"/>
              </a:defRPr>
            </a:lvl2pPr>
            <a:lvl3pPr marL="1143000" indent="-228600" eaLnBrk="0" hangingPunct="0">
              <a:defRPr sz="3600">
                <a:solidFill>
                  <a:schemeClr val="tx1"/>
                </a:solidFill>
                <a:latin typeface="Arial" charset="0"/>
                <a:ea typeface="MS PGothic" pitchFamily="34" charset="-128"/>
              </a:defRPr>
            </a:lvl3pPr>
            <a:lvl4pPr marL="1600200" indent="-228600" eaLnBrk="0" hangingPunct="0">
              <a:defRPr sz="3600">
                <a:solidFill>
                  <a:schemeClr val="tx1"/>
                </a:solidFill>
                <a:latin typeface="Arial" charset="0"/>
                <a:ea typeface="MS PGothic" pitchFamily="34" charset="-128"/>
              </a:defRPr>
            </a:lvl4pPr>
            <a:lvl5pPr marL="2057400" indent="-228600" eaLnBrk="0" hangingPunct="0">
              <a:defRPr sz="3600">
                <a:solidFill>
                  <a:schemeClr val="tx1"/>
                </a:solidFill>
                <a:latin typeface="Arial" charset="0"/>
                <a:ea typeface="MS PGothic" pitchFamily="34" charset="-128"/>
              </a:defRPr>
            </a:lvl5pPr>
            <a:lvl6pPr marL="2514600" indent="-228600" eaLnBrk="0" fontAlgn="base" hangingPunct="0">
              <a:spcBef>
                <a:spcPct val="0"/>
              </a:spcBef>
              <a:spcAft>
                <a:spcPct val="0"/>
              </a:spcAft>
              <a:defRPr sz="3600">
                <a:solidFill>
                  <a:schemeClr val="tx1"/>
                </a:solidFill>
                <a:latin typeface="Arial" charset="0"/>
                <a:ea typeface="MS PGothic" pitchFamily="34" charset="-128"/>
              </a:defRPr>
            </a:lvl6pPr>
            <a:lvl7pPr marL="2971800" indent="-228600" eaLnBrk="0" fontAlgn="base" hangingPunct="0">
              <a:spcBef>
                <a:spcPct val="0"/>
              </a:spcBef>
              <a:spcAft>
                <a:spcPct val="0"/>
              </a:spcAft>
              <a:defRPr sz="3600">
                <a:solidFill>
                  <a:schemeClr val="tx1"/>
                </a:solidFill>
                <a:latin typeface="Arial" charset="0"/>
                <a:ea typeface="MS PGothic" pitchFamily="34" charset="-128"/>
              </a:defRPr>
            </a:lvl7pPr>
            <a:lvl8pPr marL="3429000" indent="-228600" eaLnBrk="0" fontAlgn="base" hangingPunct="0">
              <a:spcBef>
                <a:spcPct val="0"/>
              </a:spcBef>
              <a:spcAft>
                <a:spcPct val="0"/>
              </a:spcAft>
              <a:defRPr sz="3600">
                <a:solidFill>
                  <a:schemeClr val="tx1"/>
                </a:solidFill>
                <a:latin typeface="Arial" charset="0"/>
                <a:ea typeface="MS PGothic" pitchFamily="34" charset="-128"/>
              </a:defRPr>
            </a:lvl8pPr>
            <a:lvl9pPr marL="3886200" indent="-228600" eaLnBrk="0" fontAlgn="base" hangingPunct="0">
              <a:spcBef>
                <a:spcPct val="0"/>
              </a:spcBef>
              <a:spcAft>
                <a:spcPct val="0"/>
              </a:spcAft>
              <a:defRPr sz="3600">
                <a:solidFill>
                  <a:schemeClr val="tx1"/>
                </a:solidFill>
                <a:latin typeface="Arial" charset="0"/>
                <a:ea typeface="MS PGothic" pitchFamily="34" charset="-128"/>
              </a:defRPr>
            </a:lvl9pPr>
          </a:lstStyle>
          <a:p>
            <a:pPr eaLnBrk="1" fontAlgn="base" hangingPunct="1">
              <a:spcBef>
                <a:spcPct val="50000"/>
              </a:spcBef>
              <a:spcAft>
                <a:spcPct val="0"/>
              </a:spcAft>
              <a:defRPr/>
            </a:pPr>
            <a:r>
              <a:rPr lang="en-GB" sz="800" kern="0">
                <a:solidFill>
                  <a:prstClr val="white"/>
                </a:solidFill>
                <a:latin typeface="Arial"/>
              </a:rPr>
              <a:t>© Yann Arthus-Bertrand / Altitude</a:t>
            </a:r>
            <a:r>
              <a:rPr lang="en-US" sz="800" kern="0">
                <a:solidFill>
                  <a:prstClr val="black"/>
                </a:solidFill>
                <a:latin typeface="Arial"/>
              </a:rPr>
              <a:t> </a:t>
            </a:r>
          </a:p>
        </p:txBody>
      </p:sp>
      <p:pic>
        <p:nvPicPr>
          <p:cNvPr id="15" name="Picture 14"/>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627121" y="188642"/>
            <a:ext cx="8920499" cy="556261"/>
          </a:xfrm>
          <a:prstGeom prst="rect">
            <a:avLst/>
          </a:prstGeom>
        </p:spPr>
      </p:pic>
    </p:spTree>
    <p:extLst>
      <p:ext uri="{BB962C8B-B14F-4D97-AF65-F5344CB8AC3E}">
        <p14:creationId xmlns:p14="http://schemas.microsoft.com/office/powerpoint/2010/main" val="2148558306"/>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1026" name="Picture 8"/>
          <p:cNvPicPr>
            <a:picLocks noChangeAspect="1"/>
          </p:cNvPicPr>
          <p:nvPr/>
        </p:nvPicPr>
        <p:blipFill>
          <a:blip r:embed="rId5"/>
          <a:srcRect/>
          <a:stretch>
            <a:fillRect/>
          </a:stretch>
        </p:blipFill>
        <p:spPr bwMode="auto">
          <a:xfrm>
            <a:off x="7344836" y="6145216"/>
            <a:ext cx="4500033" cy="517525"/>
          </a:xfrm>
          <a:prstGeom prst="rect">
            <a:avLst/>
          </a:prstGeom>
          <a:noFill/>
          <a:ln w="9525">
            <a:noFill/>
            <a:miter lim="800000"/>
            <a:headEnd/>
            <a:tailEnd/>
          </a:ln>
        </p:spPr>
      </p:pic>
      <p:pic>
        <p:nvPicPr>
          <p:cNvPr id="1027" name="Picture 4"/>
          <p:cNvPicPr>
            <a:picLocks noChangeAspect="1"/>
          </p:cNvPicPr>
          <p:nvPr/>
        </p:nvPicPr>
        <p:blipFill>
          <a:blip r:embed="rId6"/>
          <a:srcRect/>
          <a:stretch>
            <a:fillRect/>
          </a:stretch>
        </p:blipFill>
        <p:spPr bwMode="auto">
          <a:xfrm>
            <a:off x="334435" y="6340478"/>
            <a:ext cx="3354917" cy="322263"/>
          </a:xfrm>
          <a:prstGeom prst="rect">
            <a:avLst/>
          </a:prstGeom>
          <a:noFill/>
          <a:ln w="9525">
            <a:noFill/>
            <a:miter lim="800000"/>
            <a:headEnd/>
            <a:tailEnd/>
          </a:ln>
        </p:spPr>
      </p:pic>
      <p:pic>
        <p:nvPicPr>
          <p:cNvPr id="1028" name="Picture 11" descr="EXPO_TVDC_004"/>
          <p:cNvPicPr>
            <a:picLocks noChangeAspect="1" noChangeArrowheads="1"/>
          </p:cNvPicPr>
          <p:nvPr/>
        </p:nvPicPr>
        <p:blipFill>
          <a:blip r:embed="rId7"/>
          <a:srcRect b="7738"/>
          <a:stretch>
            <a:fillRect/>
          </a:stretch>
        </p:blipFill>
        <p:spPr bwMode="auto">
          <a:xfrm>
            <a:off x="-10582" y="3"/>
            <a:ext cx="12215284" cy="5643563"/>
          </a:xfrm>
          <a:prstGeom prst="rect">
            <a:avLst/>
          </a:prstGeom>
          <a:noFill/>
          <a:ln w="9525">
            <a:noFill/>
            <a:miter lim="800000"/>
            <a:headEnd/>
            <a:tailEnd/>
          </a:ln>
        </p:spPr>
      </p:pic>
      <p:sp>
        <p:nvSpPr>
          <p:cNvPr id="11" name="Text Box 12"/>
          <p:cNvSpPr txBox="1">
            <a:spLocks noChangeArrowheads="1"/>
          </p:cNvSpPr>
          <p:nvPr/>
        </p:nvSpPr>
        <p:spPr bwMode="auto">
          <a:xfrm>
            <a:off x="2" y="5362575"/>
            <a:ext cx="2351617" cy="268288"/>
          </a:xfrm>
          <a:prstGeom prst="rect">
            <a:avLst/>
          </a:prstGeom>
          <a:noFill/>
          <a:ln>
            <a:noFill/>
          </a:ln>
          <a:effectLst/>
        </p:spPr>
        <p:txBody>
          <a:bodyPr lIns="72000" tIns="72000" rIns="72000" bIns="72000"/>
          <a:lstStyle>
            <a:lvl1pPr eaLnBrk="0" hangingPunct="0">
              <a:defRPr sz="3600">
                <a:solidFill>
                  <a:schemeClr val="tx1"/>
                </a:solidFill>
                <a:latin typeface="Arial" charset="0"/>
                <a:ea typeface="MS PGothic" pitchFamily="34" charset="-128"/>
              </a:defRPr>
            </a:lvl1pPr>
            <a:lvl2pPr marL="742950" indent="-285750" eaLnBrk="0" hangingPunct="0">
              <a:defRPr sz="3600">
                <a:solidFill>
                  <a:schemeClr val="tx1"/>
                </a:solidFill>
                <a:latin typeface="Arial" charset="0"/>
                <a:ea typeface="MS PGothic" pitchFamily="34" charset="-128"/>
              </a:defRPr>
            </a:lvl2pPr>
            <a:lvl3pPr marL="1143000" indent="-228600" eaLnBrk="0" hangingPunct="0">
              <a:defRPr sz="3600">
                <a:solidFill>
                  <a:schemeClr val="tx1"/>
                </a:solidFill>
                <a:latin typeface="Arial" charset="0"/>
                <a:ea typeface="MS PGothic" pitchFamily="34" charset="-128"/>
              </a:defRPr>
            </a:lvl3pPr>
            <a:lvl4pPr marL="1600200" indent="-228600" eaLnBrk="0" hangingPunct="0">
              <a:defRPr sz="3600">
                <a:solidFill>
                  <a:schemeClr val="tx1"/>
                </a:solidFill>
                <a:latin typeface="Arial" charset="0"/>
                <a:ea typeface="MS PGothic" pitchFamily="34" charset="-128"/>
              </a:defRPr>
            </a:lvl4pPr>
            <a:lvl5pPr marL="2057400" indent="-228600" eaLnBrk="0" hangingPunct="0">
              <a:defRPr sz="3600">
                <a:solidFill>
                  <a:schemeClr val="tx1"/>
                </a:solidFill>
                <a:latin typeface="Arial" charset="0"/>
                <a:ea typeface="MS PGothic" pitchFamily="34" charset="-128"/>
              </a:defRPr>
            </a:lvl5pPr>
            <a:lvl6pPr marL="2514600" indent="-228600" eaLnBrk="0" fontAlgn="base" hangingPunct="0">
              <a:spcBef>
                <a:spcPct val="0"/>
              </a:spcBef>
              <a:spcAft>
                <a:spcPct val="0"/>
              </a:spcAft>
              <a:defRPr sz="3600">
                <a:solidFill>
                  <a:schemeClr val="tx1"/>
                </a:solidFill>
                <a:latin typeface="Arial" charset="0"/>
                <a:ea typeface="MS PGothic" pitchFamily="34" charset="-128"/>
              </a:defRPr>
            </a:lvl6pPr>
            <a:lvl7pPr marL="2971800" indent="-228600" eaLnBrk="0" fontAlgn="base" hangingPunct="0">
              <a:spcBef>
                <a:spcPct val="0"/>
              </a:spcBef>
              <a:spcAft>
                <a:spcPct val="0"/>
              </a:spcAft>
              <a:defRPr sz="3600">
                <a:solidFill>
                  <a:schemeClr val="tx1"/>
                </a:solidFill>
                <a:latin typeface="Arial" charset="0"/>
                <a:ea typeface="MS PGothic" pitchFamily="34" charset="-128"/>
              </a:defRPr>
            </a:lvl7pPr>
            <a:lvl8pPr marL="3429000" indent="-228600" eaLnBrk="0" fontAlgn="base" hangingPunct="0">
              <a:spcBef>
                <a:spcPct val="0"/>
              </a:spcBef>
              <a:spcAft>
                <a:spcPct val="0"/>
              </a:spcAft>
              <a:defRPr sz="3600">
                <a:solidFill>
                  <a:schemeClr val="tx1"/>
                </a:solidFill>
                <a:latin typeface="Arial" charset="0"/>
                <a:ea typeface="MS PGothic" pitchFamily="34" charset="-128"/>
              </a:defRPr>
            </a:lvl8pPr>
            <a:lvl9pPr marL="3886200" indent="-228600" eaLnBrk="0" fontAlgn="base" hangingPunct="0">
              <a:spcBef>
                <a:spcPct val="0"/>
              </a:spcBef>
              <a:spcAft>
                <a:spcPct val="0"/>
              </a:spcAft>
              <a:defRPr sz="3600">
                <a:solidFill>
                  <a:schemeClr val="tx1"/>
                </a:solidFill>
                <a:latin typeface="Arial" charset="0"/>
                <a:ea typeface="MS PGothic" pitchFamily="34" charset="-128"/>
              </a:defRPr>
            </a:lvl9pPr>
          </a:lstStyle>
          <a:p>
            <a:pPr eaLnBrk="1" fontAlgn="base" hangingPunct="1">
              <a:spcBef>
                <a:spcPct val="50000"/>
              </a:spcBef>
              <a:spcAft>
                <a:spcPct val="0"/>
              </a:spcAft>
              <a:defRPr/>
            </a:pPr>
            <a:r>
              <a:rPr lang="en-GB" sz="800" kern="0">
                <a:solidFill>
                  <a:prstClr val="white"/>
                </a:solidFill>
                <a:latin typeface="Arial"/>
              </a:rPr>
              <a:t>© Yann Arthus-Bertrand / Altitude</a:t>
            </a:r>
            <a:r>
              <a:rPr lang="en-US" sz="800" kern="0">
                <a:solidFill>
                  <a:prstClr val="black"/>
                </a:solidFill>
                <a:latin typeface="Arial"/>
              </a:rPr>
              <a:t> </a:t>
            </a:r>
          </a:p>
        </p:txBody>
      </p:sp>
      <p:pic>
        <p:nvPicPr>
          <p:cNvPr id="1030" name="Picture 14"/>
          <p:cNvPicPr>
            <a:picLocks noChangeAspect="1"/>
          </p:cNvPicPr>
          <p:nvPr/>
        </p:nvPicPr>
        <p:blipFill>
          <a:blip r:embed="rId8"/>
          <a:srcRect/>
          <a:stretch>
            <a:fillRect/>
          </a:stretch>
        </p:blipFill>
        <p:spPr bwMode="auto">
          <a:xfrm>
            <a:off x="1627720" y="188916"/>
            <a:ext cx="8919633" cy="555625"/>
          </a:xfrm>
          <a:prstGeom prst="rect">
            <a:avLst/>
          </a:prstGeom>
          <a:noFill/>
          <a:ln w="9525">
            <a:noFill/>
            <a:miter lim="800000"/>
            <a:headEnd/>
            <a:tailEnd/>
          </a:ln>
        </p:spPr>
      </p:pic>
    </p:spTree>
    <p:extLst>
      <p:ext uri="{BB962C8B-B14F-4D97-AF65-F5344CB8AC3E}">
        <p14:creationId xmlns:p14="http://schemas.microsoft.com/office/powerpoint/2010/main" val="3876686738"/>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Arial" charset="0"/>
        </a:defRPr>
      </a:lvl2pPr>
      <a:lvl3pPr algn="ctr" rtl="0" eaLnBrk="0" fontAlgn="base" hangingPunct="0">
        <a:spcBef>
          <a:spcPct val="0"/>
        </a:spcBef>
        <a:spcAft>
          <a:spcPct val="0"/>
        </a:spcAft>
        <a:defRPr sz="4400">
          <a:solidFill>
            <a:schemeClr val="tx1"/>
          </a:solidFill>
          <a:latin typeface="Arial" charset="0"/>
        </a:defRPr>
      </a:lvl3pPr>
      <a:lvl4pPr algn="ctr" rtl="0" eaLnBrk="0" fontAlgn="base" hangingPunct="0">
        <a:spcBef>
          <a:spcPct val="0"/>
        </a:spcBef>
        <a:spcAft>
          <a:spcPct val="0"/>
        </a:spcAft>
        <a:defRPr sz="4400">
          <a:solidFill>
            <a:schemeClr val="tx1"/>
          </a:solidFill>
          <a:latin typeface="Arial" charset="0"/>
        </a:defRPr>
      </a:lvl4pPr>
      <a:lvl5pPr algn="ctr" rtl="0" eaLnBrk="0" fontAlgn="base" hangingPunct="0">
        <a:spcBef>
          <a:spcPct val="0"/>
        </a:spcBef>
        <a:spcAft>
          <a:spcPct val="0"/>
        </a:spcAft>
        <a:defRPr sz="4400">
          <a:solidFill>
            <a:schemeClr val="tx1"/>
          </a:solidFill>
          <a:latin typeface="Arial" charset="0"/>
        </a:defRPr>
      </a:lvl5pPr>
      <a:lvl6pPr marL="457200" algn="ctr" rtl="0" fontAlgn="base">
        <a:spcBef>
          <a:spcPct val="0"/>
        </a:spcBef>
        <a:spcAft>
          <a:spcPct val="0"/>
        </a:spcAft>
        <a:defRPr sz="4400">
          <a:solidFill>
            <a:schemeClr val="tx1"/>
          </a:solidFill>
          <a:latin typeface="Arial" charset="0"/>
        </a:defRPr>
      </a:lvl6pPr>
      <a:lvl7pPr marL="914400" algn="ctr" rtl="0" fontAlgn="base">
        <a:spcBef>
          <a:spcPct val="0"/>
        </a:spcBef>
        <a:spcAft>
          <a:spcPct val="0"/>
        </a:spcAft>
        <a:defRPr sz="4400">
          <a:solidFill>
            <a:schemeClr val="tx1"/>
          </a:solidFill>
          <a:latin typeface="Arial" charset="0"/>
        </a:defRPr>
      </a:lvl7pPr>
      <a:lvl8pPr marL="1371600" algn="ctr" rtl="0" fontAlgn="base">
        <a:spcBef>
          <a:spcPct val="0"/>
        </a:spcBef>
        <a:spcAft>
          <a:spcPct val="0"/>
        </a:spcAft>
        <a:defRPr sz="4400">
          <a:solidFill>
            <a:schemeClr val="tx1"/>
          </a:solidFill>
          <a:latin typeface="Arial" charset="0"/>
        </a:defRPr>
      </a:lvl8pPr>
      <a:lvl9pPr marL="1828800" algn="ctr" rtl="0" fontAlgn="base">
        <a:spcBef>
          <a:spcPct val="0"/>
        </a:spcBef>
        <a:spcAft>
          <a:spcPct val="0"/>
        </a:spcAft>
        <a:defRPr sz="4400">
          <a:solidFill>
            <a:schemeClr val="tx1"/>
          </a:solidFill>
          <a:latin typeface="Arial"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7" name="Rectangle 6"/>
          <p:cNvSpPr>
            <a:spLocks noChangeArrowheads="1"/>
          </p:cNvSpPr>
          <p:nvPr/>
        </p:nvSpPr>
        <p:spPr bwMode="auto">
          <a:xfrm>
            <a:off x="-9600" y="-1"/>
            <a:ext cx="12192000" cy="90000"/>
          </a:xfrm>
          <a:prstGeom prst="rect">
            <a:avLst/>
          </a:prstGeom>
          <a:solidFill>
            <a:srgbClr val="5492CD"/>
          </a:solidFill>
          <a:ln w="9525">
            <a:solidFill>
              <a:srgbClr val="4A7EBB"/>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cs typeface="MS PGothic" pitchFamily="34" charset="-128"/>
            </a:endParaRPr>
          </a:p>
        </p:txBody>
      </p:sp>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44140" y="6144900"/>
            <a:ext cx="4501341" cy="517260"/>
          </a:xfrm>
          <a:prstGeom prst="rect">
            <a:avLst/>
          </a:prstGeom>
        </p:spPr>
      </p:pic>
      <p:pic>
        <p:nvPicPr>
          <p:cNvPr id="5" name="Picture 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35362" y="6340598"/>
            <a:ext cx="3354839" cy="321565"/>
          </a:xfrm>
          <a:prstGeom prst="rect">
            <a:avLst/>
          </a:prstGeom>
        </p:spPr>
      </p:pic>
    </p:spTree>
    <p:extLst>
      <p:ext uri="{BB962C8B-B14F-4D97-AF65-F5344CB8AC3E}">
        <p14:creationId xmlns:p14="http://schemas.microsoft.com/office/powerpoint/2010/main" val="2035973330"/>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7" name="Rectangle 6"/>
          <p:cNvSpPr>
            <a:spLocks noChangeArrowheads="1"/>
          </p:cNvSpPr>
          <p:nvPr/>
        </p:nvSpPr>
        <p:spPr bwMode="auto">
          <a:xfrm>
            <a:off x="-10582" y="0"/>
            <a:ext cx="12192001" cy="90488"/>
          </a:xfrm>
          <a:prstGeom prst="rect">
            <a:avLst/>
          </a:prstGeom>
          <a:solidFill>
            <a:srgbClr val="5492CD"/>
          </a:solidFill>
          <a:ln w="9525">
            <a:solidFill>
              <a:srgbClr val="4A7EBB"/>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800">
              <a:solidFill>
                <a:srgbClr val="FFFFFF"/>
              </a:solidFill>
              <a:cs typeface="MS PGothic" pitchFamily="34" charset="-128"/>
            </a:endParaRPr>
          </a:p>
        </p:txBody>
      </p:sp>
      <p:pic>
        <p:nvPicPr>
          <p:cNvPr id="5123" name="Picture 8"/>
          <p:cNvPicPr>
            <a:picLocks noChangeAspect="1"/>
          </p:cNvPicPr>
          <p:nvPr/>
        </p:nvPicPr>
        <p:blipFill>
          <a:blip r:embed="rId10"/>
          <a:srcRect/>
          <a:stretch>
            <a:fillRect/>
          </a:stretch>
        </p:blipFill>
        <p:spPr bwMode="auto">
          <a:xfrm>
            <a:off x="7344836" y="6145216"/>
            <a:ext cx="4500033" cy="517525"/>
          </a:xfrm>
          <a:prstGeom prst="rect">
            <a:avLst/>
          </a:prstGeom>
          <a:noFill/>
          <a:ln w="9525">
            <a:noFill/>
            <a:miter lim="800000"/>
            <a:headEnd/>
            <a:tailEnd/>
          </a:ln>
        </p:spPr>
      </p:pic>
      <p:pic>
        <p:nvPicPr>
          <p:cNvPr id="5124" name="Picture 4"/>
          <p:cNvPicPr>
            <a:picLocks noChangeAspect="1"/>
          </p:cNvPicPr>
          <p:nvPr/>
        </p:nvPicPr>
        <p:blipFill>
          <a:blip r:embed="rId11"/>
          <a:srcRect/>
          <a:stretch>
            <a:fillRect/>
          </a:stretch>
        </p:blipFill>
        <p:spPr bwMode="auto">
          <a:xfrm>
            <a:off x="334435" y="6340478"/>
            <a:ext cx="3354917" cy="322263"/>
          </a:xfrm>
          <a:prstGeom prst="rect">
            <a:avLst/>
          </a:prstGeom>
          <a:noFill/>
          <a:ln w="9525">
            <a:noFill/>
            <a:miter lim="800000"/>
            <a:headEnd/>
            <a:tailEnd/>
          </a:ln>
        </p:spPr>
      </p:pic>
    </p:spTree>
    <p:extLst>
      <p:ext uri="{BB962C8B-B14F-4D97-AF65-F5344CB8AC3E}">
        <p14:creationId xmlns:p14="http://schemas.microsoft.com/office/powerpoint/2010/main" val="1686413740"/>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Arial" charset="0"/>
        </a:defRPr>
      </a:lvl2pPr>
      <a:lvl3pPr algn="ctr" rtl="0" eaLnBrk="0" fontAlgn="base" hangingPunct="0">
        <a:spcBef>
          <a:spcPct val="0"/>
        </a:spcBef>
        <a:spcAft>
          <a:spcPct val="0"/>
        </a:spcAft>
        <a:defRPr sz="4400">
          <a:solidFill>
            <a:schemeClr val="tx1"/>
          </a:solidFill>
          <a:latin typeface="Arial" charset="0"/>
        </a:defRPr>
      </a:lvl3pPr>
      <a:lvl4pPr algn="ctr" rtl="0" eaLnBrk="0" fontAlgn="base" hangingPunct="0">
        <a:spcBef>
          <a:spcPct val="0"/>
        </a:spcBef>
        <a:spcAft>
          <a:spcPct val="0"/>
        </a:spcAft>
        <a:defRPr sz="4400">
          <a:solidFill>
            <a:schemeClr val="tx1"/>
          </a:solidFill>
          <a:latin typeface="Arial" charset="0"/>
        </a:defRPr>
      </a:lvl4pPr>
      <a:lvl5pPr algn="ctr" rtl="0" eaLnBrk="0" fontAlgn="base" hangingPunct="0">
        <a:spcBef>
          <a:spcPct val="0"/>
        </a:spcBef>
        <a:spcAft>
          <a:spcPct val="0"/>
        </a:spcAft>
        <a:defRPr sz="4400">
          <a:solidFill>
            <a:schemeClr val="tx1"/>
          </a:solidFill>
          <a:latin typeface="Arial" charset="0"/>
        </a:defRPr>
      </a:lvl5pPr>
      <a:lvl6pPr marL="457200" algn="ctr" rtl="0" fontAlgn="base">
        <a:spcBef>
          <a:spcPct val="0"/>
        </a:spcBef>
        <a:spcAft>
          <a:spcPct val="0"/>
        </a:spcAft>
        <a:defRPr sz="4400">
          <a:solidFill>
            <a:schemeClr val="tx1"/>
          </a:solidFill>
          <a:latin typeface="Arial" charset="0"/>
        </a:defRPr>
      </a:lvl6pPr>
      <a:lvl7pPr marL="914400" algn="ctr" rtl="0" fontAlgn="base">
        <a:spcBef>
          <a:spcPct val="0"/>
        </a:spcBef>
        <a:spcAft>
          <a:spcPct val="0"/>
        </a:spcAft>
        <a:defRPr sz="4400">
          <a:solidFill>
            <a:schemeClr val="tx1"/>
          </a:solidFill>
          <a:latin typeface="Arial" charset="0"/>
        </a:defRPr>
      </a:lvl7pPr>
      <a:lvl8pPr marL="1371600" algn="ctr" rtl="0" fontAlgn="base">
        <a:spcBef>
          <a:spcPct val="0"/>
        </a:spcBef>
        <a:spcAft>
          <a:spcPct val="0"/>
        </a:spcAft>
        <a:defRPr sz="4400">
          <a:solidFill>
            <a:schemeClr val="tx1"/>
          </a:solidFill>
          <a:latin typeface="Arial" charset="0"/>
        </a:defRPr>
      </a:lvl8pPr>
      <a:lvl9pPr marL="1828800" algn="ctr" rtl="0" fontAlgn="base">
        <a:spcBef>
          <a:spcPct val="0"/>
        </a:spcBef>
        <a:spcAft>
          <a:spcPct val="0"/>
        </a:spcAft>
        <a:defRPr sz="4400">
          <a:solidFill>
            <a:schemeClr val="tx1"/>
          </a:solidFill>
          <a:latin typeface="Arial"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AU"/>
              <a:t>Click to edit Master title style</a:t>
            </a:r>
            <a:endParaRPr lang="en-US"/>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pPr>
            <a:fld id="{1ACBAF43-A829-234A-BAA7-DA692DED29C9}" type="datetimeFigureOut">
              <a:rPr lang="en-US" smtClean="0">
                <a:solidFill>
                  <a:prstClr val="black">
                    <a:tint val="75000"/>
                  </a:prstClr>
                </a:solidFill>
                <a:latin typeface="Comic Sans MS" pitchFamily="66" charset="0"/>
              </a:rPr>
              <a:pPr fontAlgn="base">
                <a:spcBef>
                  <a:spcPct val="0"/>
                </a:spcBef>
                <a:spcAft>
                  <a:spcPct val="0"/>
                </a:spcAft>
              </a:pPr>
              <a:t>6/1/2022</a:t>
            </a:fld>
            <a:endParaRPr lang="en-US">
              <a:solidFill>
                <a:prstClr val="black">
                  <a:tint val="75000"/>
                </a:prstClr>
              </a:solidFill>
              <a:latin typeface="Comic Sans MS" pitchFamily="66" charset="0"/>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pPr>
            <a:endParaRPr lang="en-US">
              <a:solidFill>
                <a:prstClr val="black">
                  <a:tint val="75000"/>
                </a:prstClr>
              </a:solidFill>
              <a:latin typeface="Comic Sans MS" pitchFamily="66" charset="0"/>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pPr>
            <a:fld id="{2E837E39-DB2C-FB4F-84C3-F4838BB3FA37}" type="slidenum">
              <a:rPr lang="en-US" smtClean="0">
                <a:solidFill>
                  <a:prstClr val="black">
                    <a:tint val="75000"/>
                  </a:prstClr>
                </a:solidFill>
                <a:latin typeface="Comic Sans MS" pitchFamily="66" charset="0"/>
              </a:rPr>
              <a:pPr fontAlgn="base">
                <a:spcBef>
                  <a:spcPct val="0"/>
                </a:spcBef>
                <a:spcAft>
                  <a:spcPct val="0"/>
                </a:spcAft>
              </a:pPr>
              <a:t>‹#›</a:t>
            </a:fld>
            <a:endParaRPr lang="en-US">
              <a:solidFill>
                <a:prstClr val="black">
                  <a:tint val="75000"/>
                </a:prstClr>
              </a:solidFill>
              <a:latin typeface="Comic Sans MS" pitchFamily="66" charset="0"/>
            </a:endParaRPr>
          </a:p>
        </p:txBody>
      </p:sp>
    </p:spTree>
    <p:extLst>
      <p:ext uri="{BB962C8B-B14F-4D97-AF65-F5344CB8AC3E}">
        <p14:creationId xmlns:p14="http://schemas.microsoft.com/office/powerpoint/2010/main" val="1700970860"/>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44140" y="6144900"/>
            <a:ext cx="4501341" cy="517260"/>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5362" y="6340598"/>
            <a:ext cx="3354839" cy="321565"/>
          </a:xfrm>
          <a:prstGeom prst="rect">
            <a:avLst/>
          </a:prstGeom>
        </p:spPr>
      </p:pic>
      <p:pic>
        <p:nvPicPr>
          <p:cNvPr id="10" name="Picture 11" descr="EXPO_TVDC_004"/>
          <p:cNvPicPr>
            <a:picLocks noChangeAspect="1" noChangeArrowheads="1"/>
          </p:cNvPicPr>
          <p:nvPr/>
        </p:nvPicPr>
        <p:blipFill>
          <a:blip r:embed="rId7">
            <a:extLst>
              <a:ext uri="{28A0092B-C50C-407E-A947-70E740481C1C}">
                <a14:useLocalDpi xmlns:a14="http://schemas.microsoft.com/office/drawing/2010/main" val="0"/>
              </a:ext>
            </a:extLst>
          </a:blip>
          <a:srcRect b="7738"/>
          <a:stretch>
            <a:fillRect/>
          </a:stretch>
        </p:blipFill>
        <p:spPr bwMode="auto">
          <a:xfrm>
            <a:off x="-10245" y="3"/>
            <a:ext cx="12216000" cy="56428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ext Box 12"/>
          <p:cNvSpPr txBox="1">
            <a:spLocks noChangeArrowheads="1"/>
          </p:cNvSpPr>
          <p:nvPr/>
        </p:nvSpPr>
        <p:spPr bwMode="auto">
          <a:xfrm>
            <a:off x="0" y="5361998"/>
            <a:ext cx="2351584" cy="2685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72000" tIns="72000" rIns="72000" bIns="72000" anchor="t" anchorCtr="0">
            <a:noAutofit/>
          </a:bodyPr>
          <a:lstStyle>
            <a:lvl1pPr eaLnBrk="0" hangingPunct="0">
              <a:defRPr sz="3600">
                <a:solidFill>
                  <a:schemeClr val="tx1"/>
                </a:solidFill>
                <a:latin typeface="Arial" charset="0"/>
                <a:ea typeface="MS PGothic" pitchFamily="34" charset="-128"/>
              </a:defRPr>
            </a:lvl1pPr>
            <a:lvl2pPr marL="742950" indent="-285750" eaLnBrk="0" hangingPunct="0">
              <a:defRPr sz="3600">
                <a:solidFill>
                  <a:schemeClr val="tx1"/>
                </a:solidFill>
                <a:latin typeface="Arial" charset="0"/>
                <a:ea typeface="MS PGothic" pitchFamily="34" charset="-128"/>
              </a:defRPr>
            </a:lvl2pPr>
            <a:lvl3pPr marL="1143000" indent="-228600" eaLnBrk="0" hangingPunct="0">
              <a:defRPr sz="3600">
                <a:solidFill>
                  <a:schemeClr val="tx1"/>
                </a:solidFill>
                <a:latin typeface="Arial" charset="0"/>
                <a:ea typeface="MS PGothic" pitchFamily="34" charset="-128"/>
              </a:defRPr>
            </a:lvl3pPr>
            <a:lvl4pPr marL="1600200" indent="-228600" eaLnBrk="0" hangingPunct="0">
              <a:defRPr sz="3600">
                <a:solidFill>
                  <a:schemeClr val="tx1"/>
                </a:solidFill>
                <a:latin typeface="Arial" charset="0"/>
                <a:ea typeface="MS PGothic" pitchFamily="34" charset="-128"/>
              </a:defRPr>
            </a:lvl4pPr>
            <a:lvl5pPr marL="2057400" indent="-228600" eaLnBrk="0" hangingPunct="0">
              <a:defRPr sz="3600">
                <a:solidFill>
                  <a:schemeClr val="tx1"/>
                </a:solidFill>
                <a:latin typeface="Arial" charset="0"/>
                <a:ea typeface="MS PGothic" pitchFamily="34" charset="-128"/>
              </a:defRPr>
            </a:lvl5pPr>
            <a:lvl6pPr marL="2514600" indent="-228600" eaLnBrk="0" fontAlgn="base" hangingPunct="0">
              <a:spcBef>
                <a:spcPct val="0"/>
              </a:spcBef>
              <a:spcAft>
                <a:spcPct val="0"/>
              </a:spcAft>
              <a:defRPr sz="3600">
                <a:solidFill>
                  <a:schemeClr val="tx1"/>
                </a:solidFill>
                <a:latin typeface="Arial" charset="0"/>
                <a:ea typeface="MS PGothic" pitchFamily="34" charset="-128"/>
              </a:defRPr>
            </a:lvl6pPr>
            <a:lvl7pPr marL="2971800" indent="-228600" eaLnBrk="0" fontAlgn="base" hangingPunct="0">
              <a:spcBef>
                <a:spcPct val="0"/>
              </a:spcBef>
              <a:spcAft>
                <a:spcPct val="0"/>
              </a:spcAft>
              <a:defRPr sz="3600">
                <a:solidFill>
                  <a:schemeClr val="tx1"/>
                </a:solidFill>
                <a:latin typeface="Arial" charset="0"/>
                <a:ea typeface="MS PGothic" pitchFamily="34" charset="-128"/>
              </a:defRPr>
            </a:lvl7pPr>
            <a:lvl8pPr marL="3429000" indent="-228600" eaLnBrk="0" fontAlgn="base" hangingPunct="0">
              <a:spcBef>
                <a:spcPct val="0"/>
              </a:spcBef>
              <a:spcAft>
                <a:spcPct val="0"/>
              </a:spcAft>
              <a:defRPr sz="3600">
                <a:solidFill>
                  <a:schemeClr val="tx1"/>
                </a:solidFill>
                <a:latin typeface="Arial" charset="0"/>
                <a:ea typeface="MS PGothic" pitchFamily="34" charset="-128"/>
              </a:defRPr>
            </a:lvl8pPr>
            <a:lvl9pPr marL="3886200" indent="-228600" eaLnBrk="0" fontAlgn="base" hangingPunct="0">
              <a:spcBef>
                <a:spcPct val="0"/>
              </a:spcBef>
              <a:spcAft>
                <a:spcPct val="0"/>
              </a:spcAft>
              <a:defRPr sz="3600">
                <a:solidFill>
                  <a:schemeClr val="tx1"/>
                </a:solidFill>
                <a:latin typeface="Arial" charset="0"/>
                <a:ea typeface="MS PGothic" pitchFamily="34" charset="-128"/>
              </a:defRPr>
            </a:lvl9pPr>
          </a:lstStyle>
          <a:p>
            <a:pPr eaLnBrk="1" fontAlgn="base" hangingPunct="1">
              <a:spcBef>
                <a:spcPct val="50000"/>
              </a:spcBef>
              <a:spcAft>
                <a:spcPct val="0"/>
              </a:spcAft>
              <a:defRPr/>
            </a:pPr>
            <a:r>
              <a:rPr lang="en-GB" sz="800" kern="0">
                <a:solidFill>
                  <a:prstClr val="white"/>
                </a:solidFill>
                <a:latin typeface="Arial"/>
              </a:rPr>
              <a:t>© Yann Arthus-Bertrand / Altitude</a:t>
            </a:r>
            <a:r>
              <a:rPr lang="en-US" sz="800" kern="0">
                <a:solidFill>
                  <a:prstClr val="black"/>
                </a:solidFill>
                <a:latin typeface="Arial"/>
              </a:rPr>
              <a:t> </a:t>
            </a:r>
          </a:p>
        </p:txBody>
      </p:sp>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27121" y="188642"/>
            <a:ext cx="8920499" cy="556261"/>
          </a:xfrm>
          <a:prstGeom prst="rect">
            <a:avLst/>
          </a:prstGeom>
        </p:spPr>
      </p:pic>
    </p:spTree>
    <p:extLst>
      <p:ext uri="{BB962C8B-B14F-4D97-AF65-F5344CB8AC3E}">
        <p14:creationId xmlns:p14="http://schemas.microsoft.com/office/powerpoint/2010/main" val="3288886658"/>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1026" name="Picture 8"/>
          <p:cNvPicPr>
            <a:picLocks noChangeAspect="1"/>
          </p:cNvPicPr>
          <p:nvPr/>
        </p:nvPicPr>
        <p:blipFill>
          <a:blip r:embed="rId5"/>
          <a:srcRect/>
          <a:stretch>
            <a:fillRect/>
          </a:stretch>
        </p:blipFill>
        <p:spPr bwMode="auto">
          <a:xfrm>
            <a:off x="7344836" y="6145216"/>
            <a:ext cx="4500033" cy="517525"/>
          </a:xfrm>
          <a:prstGeom prst="rect">
            <a:avLst/>
          </a:prstGeom>
          <a:noFill/>
          <a:ln w="9525">
            <a:noFill/>
            <a:miter lim="800000"/>
            <a:headEnd/>
            <a:tailEnd/>
          </a:ln>
        </p:spPr>
      </p:pic>
      <p:pic>
        <p:nvPicPr>
          <p:cNvPr id="1027" name="Picture 4"/>
          <p:cNvPicPr>
            <a:picLocks noChangeAspect="1"/>
          </p:cNvPicPr>
          <p:nvPr/>
        </p:nvPicPr>
        <p:blipFill>
          <a:blip r:embed="rId6"/>
          <a:srcRect/>
          <a:stretch>
            <a:fillRect/>
          </a:stretch>
        </p:blipFill>
        <p:spPr bwMode="auto">
          <a:xfrm>
            <a:off x="334435" y="6340478"/>
            <a:ext cx="3354917" cy="322263"/>
          </a:xfrm>
          <a:prstGeom prst="rect">
            <a:avLst/>
          </a:prstGeom>
          <a:noFill/>
          <a:ln w="9525">
            <a:noFill/>
            <a:miter lim="800000"/>
            <a:headEnd/>
            <a:tailEnd/>
          </a:ln>
        </p:spPr>
      </p:pic>
      <p:pic>
        <p:nvPicPr>
          <p:cNvPr id="1028" name="Picture 11" descr="EXPO_TVDC_004"/>
          <p:cNvPicPr>
            <a:picLocks noChangeAspect="1" noChangeArrowheads="1"/>
          </p:cNvPicPr>
          <p:nvPr/>
        </p:nvPicPr>
        <p:blipFill>
          <a:blip r:embed="rId7"/>
          <a:srcRect b="7738"/>
          <a:stretch>
            <a:fillRect/>
          </a:stretch>
        </p:blipFill>
        <p:spPr bwMode="auto">
          <a:xfrm>
            <a:off x="-10582" y="3"/>
            <a:ext cx="12215284" cy="5643563"/>
          </a:xfrm>
          <a:prstGeom prst="rect">
            <a:avLst/>
          </a:prstGeom>
          <a:noFill/>
          <a:ln w="9525">
            <a:noFill/>
            <a:miter lim="800000"/>
            <a:headEnd/>
            <a:tailEnd/>
          </a:ln>
        </p:spPr>
      </p:pic>
      <p:sp>
        <p:nvSpPr>
          <p:cNvPr id="11" name="Text Box 12"/>
          <p:cNvSpPr txBox="1">
            <a:spLocks noChangeArrowheads="1"/>
          </p:cNvSpPr>
          <p:nvPr/>
        </p:nvSpPr>
        <p:spPr bwMode="auto">
          <a:xfrm>
            <a:off x="2" y="5362575"/>
            <a:ext cx="2351617" cy="268288"/>
          </a:xfrm>
          <a:prstGeom prst="rect">
            <a:avLst/>
          </a:prstGeom>
          <a:noFill/>
          <a:ln>
            <a:noFill/>
          </a:ln>
          <a:effectLst/>
        </p:spPr>
        <p:txBody>
          <a:bodyPr lIns="72000" tIns="72000" rIns="72000" bIns="72000"/>
          <a:lstStyle>
            <a:lvl1pPr eaLnBrk="0" hangingPunct="0">
              <a:defRPr sz="3600">
                <a:solidFill>
                  <a:schemeClr val="tx1"/>
                </a:solidFill>
                <a:latin typeface="Arial" charset="0"/>
                <a:ea typeface="MS PGothic" pitchFamily="34" charset="-128"/>
              </a:defRPr>
            </a:lvl1pPr>
            <a:lvl2pPr marL="742950" indent="-285750" eaLnBrk="0" hangingPunct="0">
              <a:defRPr sz="3600">
                <a:solidFill>
                  <a:schemeClr val="tx1"/>
                </a:solidFill>
                <a:latin typeface="Arial" charset="0"/>
                <a:ea typeface="MS PGothic" pitchFamily="34" charset="-128"/>
              </a:defRPr>
            </a:lvl2pPr>
            <a:lvl3pPr marL="1143000" indent="-228600" eaLnBrk="0" hangingPunct="0">
              <a:defRPr sz="3600">
                <a:solidFill>
                  <a:schemeClr val="tx1"/>
                </a:solidFill>
                <a:latin typeface="Arial" charset="0"/>
                <a:ea typeface="MS PGothic" pitchFamily="34" charset="-128"/>
              </a:defRPr>
            </a:lvl3pPr>
            <a:lvl4pPr marL="1600200" indent="-228600" eaLnBrk="0" hangingPunct="0">
              <a:defRPr sz="3600">
                <a:solidFill>
                  <a:schemeClr val="tx1"/>
                </a:solidFill>
                <a:latin typeface="Arial" charset="0"/>
                <a:ea typeface="MS PGothic" pitchFamily="34" charset="-128"/>
              </a:defRPr>
            </a:lvl4pPr>
            <a:lvl5pPr marL="2057400" indent="-228600" eaLnBrk="0" hangingPunct="0">
              <a:defRPr sz="3600">
                <a:solidFill>
                  <a:schemeClr val="tx1"/>
                </a:solidFill>
                <a:latin typeface="Arial" charset="0"/>
                <a:ea typeface="MS PGothic" pitchFamily="34" charset="-128"/>
              </a:defRPr>
            </a:lvl5pPr>
            <a:lvl6pPr marL="2514600" indent="-228600" eaLnBrk="0" fontAlgn="base" hangingPunct="0">
              <a:spcBef>
                <a:spcPct val="0"/>
              </a:spcBef>
              <a:spcAft>
                <a:spcPct val="0"/>
              </a:spcAft>
              <a:defRPr sz="3600">
                <a:solidFill>
                  <a:schemeClr val="tx1"/>
                </a:solidFill>
                <a:latin typeface="Arial" charset="0"/>
                <a:ea typeface="MS PGothic" pitchFamily="34" charset="-128"/>
              </a:defRPr>
            </a:lvl6pPr>
            <a:lvl7pPr marL="2971800" indent="-228600" eaLnBrk="0" fontAlgn="base" hangingPunct="0">
              <a:spcBef>
                <a:spcPct val="0"/>
              </a:spcBef>
              <a:spcAft>
                <a:spcPct val="0"/>
              </a:spcAft>
              <a:defRPr sz="3600">
                <a:solidFill>
                  <a:schemeClr val="tx1"/>
                </a:solidFill>
                <a:latin typeface="Arial" charset="0"/>
                <a:ea typeface="MS PGothic" pitchFamily="34" charset="-128"/>
              </a:defRPr>
            </a:lvl7pPr>
            <a:lvl8pPr marL="3429000" indent="-228600" eaLnBrk="0" fontAlgn="base" hangingPunct="0">
              <a:spcBef>
                <a:spcPct val="0"/>
              </a:spcBef>
              <a:spcAft>
                <a:spcPct val="0"/>
              </a:spcAft>
              <a:defRPr sz="3600">
                <a:solidFill>
                  <a:schemeClr val="tx1"/>
                </a:solidFill>
                <a:latin typeface="Arial" charset="0"/>
                <a:ea typeface="MS PGothic" pitchFamily="34" charset="-128"/>
              </a:defRPr>
            </a:lvl8pPr>
            <a:lvl9pPr marL="3886200" indent="-228600" eaLnBrk="0" fontAlgn="base" hangingPunct="0">
              <a:spcBef>
                <a:spcPct val="0"/>
              </a:spcBef>
              <a:spcAft>
                <a:spcPct val="0"/>
              </a:spcAft>
              <a:defRPr sz="3600">
                <a:solidFill>
                  <a:schemeClr val="tx1"/>
                </a:solidFill>
                <a:latin typeface="Arial" charset="0"/>
                <a:ea typeface="MS PGothic" pitchFamily="34" charset="-128"/>
              </a:defRPr>
            </a:lvl9pPr>
          </a:lstStyle>
          <a:p>
            <a:pPr eaLnBrk="1" hangingPunct="1">
              <a:spcBef>
                <a:spcPct val="50000"/>
              </a:spcBef>
              <a:defRPr/>
            </a:pPr>
            <a:r>
              <a:rPr lang="en-GB" sz="800" kern="0">
                <a:solidFill>
                  <a:prstClr val="white"/>
                </a:solidFill>
                <a:latin typeface="+mn-lt"/>
              </a:rPr>
              <a:t>© Yann Arthus-Bertrand / Altitude</a:t>
            </a:r>
            <a:r>
              <a:rPr lang="en-US" sz="800" kern="0">
                <a:solidFill>
                  <a:prstClr val="black"/>
                </a:solidFill>
                <a:latin typeface="+mn-lt"/>
              </a:rPr>
              <a:t> </a:t>
            </a:r>
          </a:p>
        </p:txBody>
      </p:sp>
      <p:pic>
        <p:nvPicPr>
          <p:cNvPr id="1030" name="Picture 14"/>
          <p:cNvPicPr>
            <a:picLocks noChangeAspect="1"/>
          </p:cNvPicPr>
          <p:nvPr/>
        </p:nvPicPr>
        <p:blipFill>
          <a:blip r:embed="rId8"/>
          <a:srcRect/>
          <a:stretch>
            <a:fillRect/>
          </a:stretch>
        </p:blipFill>
        <p:spPr bwMode="auto">
          <a:xfrm>
            <a:off x="1627720" y="188916"/>
            <a:ext cx="8919633" cy="555625"/>
          </a:xfrm>
          <a:prstGeom prst="rect">
            <a:avLst/>
          </a:prstGeom>
          <a:noFill/>
          <a:ln w="9525">
            <a:noFill/>
            <a:miter lim="800000"/>
            <a:headEnd/>
            <a:tailEnd/>
          </a:ln>
        </p:spPr>
      </p:pic>
    </p:spTree>
    <p:extLst>
      <p:ext uri="{BB962C8B-B14F-4D97-AF65-F5344CB8AC3E}">
        <p14:creationId xmlns:p14="http://schemas.microsoft.com/office/powerpoint/2010/main" val="2514597048"/>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Arial" charset="0"/>
        </a:defRPr>
      </a:lvl2pPr>
      <a:lvl3pPr algn="ctr" rtl="0" eaLnBrk="0" fontAlgn="base" hangingPunct="0">
        <a:spcBef>
          <a:spcPct val="0"/>
        </a:spcBef>
        <a:spcAft>
          <a:spcPct val="0"/>
        </a:spcAft>
        <a:defRPr sz="4400">
          <a:solidFill>
            <a:schemeClr val="tx1"/>
          </a:solidFill>
          <a:latin typeface="Arial" charset="0"/>
        </a:defRPr>
      </a:lvl3pPr>
      <a:lvl4pPr algn="ctr" rtl="0" eaLnBrk="0" fontAlgn="base" hangingPunct="0">
        <a:spcBef>
          <a:spcPct val="0"/>
        </a:spcBef>
        <a:spcAft>
          <a:spcPct val="0"/>
        </a:spcAft>
        <a:defRPr sz="4400">
          <a:solidFill>
            <a:schemeClr val="tx1"/>
          </a:solidFill>
          <a:latin typeface="Arial" charset="0"/>
        </a:defRPr>
      </a:lvl4pPr>
      <a:lvl5pPr algn="ctr" rtl="0" eaLnBrk="0" fontAlgn="base" hangingPunct="0">
        <a:spcBef>
          <a:spcPct val="0"/>
        </a:spcBef>
        <a:spcAft>
          <a:spcPct val="0"/>
        </a:spcAft>
        <a:defRPr sz="4400">
          <a:solidFill>
            <a:schemeClr val="tx1"/>
          </a:solidFill>
          <a:latin typeface="Arial" charset="0"/>
        </a:defRPr>
      </a:lvl5pPr>
      <a:lvl6pPr marL="457200" algn="ctr" rtl="0" fontAlgn="base">
        <a:spcBef>
          <a:spcPct val="0"/>
        </a:spcBef>
        <a:spcAft>
          <a:spcPct val="0"/>
        </a:spcAft>
        <a:defRPr sz="4400">
          <a:solidFill>
            <a:schemeClr val="tx1"/>
          </a:solidFill>
          <a:latin typeface="Arial" charset="0"/>
        </a:defRPr>
      </a:lvl6pPr>
      <a:lvl7pPr marL="914400" algn="ctr" rtl="0" fontAlgn="base">
        <a:spcBef>
          <a:spcPct val="0"/>
        </a:spcBef>
        <a:spcAft>
          <a:spcPct val="0"/>
        </a:spcAft>
        <a:defRPr sz="4400">
          <a:solidFill>
            <a:schemeClr val="tx1"/>
          </a:solidFill>
          <a:latin typeface="Arial" charset="0"/>
        </a:defRPr>
      </a:lvl7pPr>
      <a:lvl8pPr marL="1371600" algn="ctr" rtl="0" fontAlgn="base">
        <a:spcBef>
          <a:spcPct val="0"/>
        </a:spcBef>
        <a:spcAft>
          <a:spcPct val="0"/>
        </a:spcAft>
        <a:defRPr sz="4400">
          <a:solidFill>
            <a:schemeClr val="tx1"/>
          </a:solidFill>
          <a:latin typeface="Arial" charset="0"/>
        </a:defRPr>
      </a:lvl8pPr>
      <a:lvl9pPr marL="1828800" algn="ctr" rtl="0" fontAlgn="base">
        <a:spcBef>
          <a:spcPct val="0"/>
        </a:spcBef>
        <a:spcAft>
          <a:spcPct val="0"/>
        </a:spcAft>
        <a:defRPr sz="4400">
          <a:solidFill>
            <a:schemeClr val="tx1"/>
          </a:solidFill>
          <a:latin typeface="Arial"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00000" y="540000"/>
            <a:ext cx="10272000" cy="720000"/>
          </a:xfrm>
          <a:prstGeom prst="rect">
            <a:avLst/>
          </a:prstGeom>
        </p:spPr>
        <p:txBody>
          <a:bodyPr vert="horz" lIns="0" tIns="0" rIns="0" bIns="0" rtlCol="0" anchor="t" anchorCtr="0">
            <a:noAutofit/>
          </a:bodyPr>
          <a:lstStyle/>
          <a:p>
            <a:r>
              <a:rPr lang="en-AU" noProof="0"/>
              <a:t>Click to edit Master title style</a:t>
            </a:r>
            <a:endParaRPr lang="en-AU" noProof="0" dirty="0"/>
          </a:p>
        </p:txBody>
      </p:sp>
      <p:sp>
        <p:nvSpPr>
          <p:cNvPr id="3" name="Text Placeholder 2"/>
          <p:cNvSpPr>
            <a:spLocks noGrp="1"/>
          </p:cNvSpPr>
          <p:nvPr>
            <p:ph type="body" idx="1"/>
          </p:nvPr>
        </p:nvSpPr>
        <p:spPr>
          <a:xfrm>
            <a:off x="1200000" y="1440000"/>
            <a:ext cx="10272000" cy="4680000"/>
          </a:xfrm>
          <a:prstGeom prst="rect">
            <a:avLst/>
          </a:prstGeom>
        </p:spPr>
        <p:txBody>
          <a:bodyPr vert="horz" lIns="0" tIns="0" rIns="0" bIns="0" rtlCol="0">
            <a:noAutofit/>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endParaRPr lang="en-AU" noProof="0" dirty="0"/>
          </a:p>
        </p:txBody>
      </p:sp>
      <p:sp>
        <p:nvSpPr>
          <p:cNvPr id="4" name="Date Placeholder 3"/>
          <p:cNvSpPr>
            <a:spLocks noGrp="1"/>
          </p:cNvSpPr>
          <p:nvPr>
            <p:ph type="dt" sz="half" idx="2"/>
          </p:nvPr>
        </p:nvSpPr>
        <p:spPr>
          <a:xfrm>
            <a:off x="9649027" y="6525344"/>
            <a:ext cx="1330368" cy="200196"/>
          </a:xfrm>
          <a:prstGeom prst="rect">
            <a:avLst/>
          </a:prstGeom>
        </p:spPr>
        <p:txBody>
          <a:bodyPr vert="horz" lIns="0" tIns="0" rIns="0" bIns="0" rtlCol="0" anchor="t" anchorCtr="0"/>
          <a:lstStyle>
            <a:lvl1pPr algn="r">
              <a:defRPr sz="1000">
                <a:solidFill>
                  <a:schemeClr val="tx1"/>
                </a:solidFill>
              </a:defRPr>
            </a:lvl1pPr>
          </a:lstStyle>
          <a:p>
            <a:fld id="{A00810F7-98E6-4DEF-BF5A-C98B4CA2B016}" type="datetime1">
              <a:rPr lang="en-AU" smtClean="0"/>
              <a:t>1/06/2022</a:t>
            </a:fld>
            <a:endParaRPr lang="en-AU" dirty="0"/>
          </a:p>
        </p:txBody>
      </p:sp>
      <p:sp>
        <p:nvSpPr>
          <p:cNvPr id="5" name="Footer Placeholder 4"/>
          <p:cNvSpPr>
            <a:spLocks noGrp="1"/>
          </p:cNvSpPr>
          <p:nvPr>
            <p:ph type="ftr" sz="quarter" idx="3"/>
          </p:nvPr>
        </p:nvSpPr>
        <p:spPr>
          <a:xfrm>
            <a:off x="1200000" y="6534231"/>
            <a:ext cx="9456000" cy="196131"/>
          </a:xfrm>
          <a:prstGeom prst="rect">
            <a:avLst/>
          </a:prstGeom>
        </p:spPr>
        <p:txBody>
          <a:bodyPr vert="horz" lIns="0" tIns="0" rIns="0" bIns="0" rtlCol="0" anchor="t" anchorCtr="0"/>
          <a:lstStyle>
            <a:lvl1pPr algn="l">
              <a:defRPr sz="900" b="1" cap="all" baseline="0">
                <a:solidFill>
                  <a:schemeClr val="tx1"/>
                </a:solidFill>
                <a:latin typeface="+mj-lt"/>
              </a:defRPr>
            </a:lvl1pPr>
          </a:lstStyle>
          <a:p>
            <a:r>
              <a:rPr lang="en-GB"/>
              <a:t>INSERT FACULTY NAME IN FOOTER</a:t>
            </a:r>
            <a:endParaRPr lang="en-AU" dirty="0"/>
          </a:p>
        </p:txBody>
      </p:sp>
      <p:sp>
        <p:nvSpPr>
          <p:cNvPr id="6" name="Slide Number Placeholder 5"/>
          <p:cNvSpPr>
            <a:spLocks noGrp="1"/>
          </p:cNvSpPr>
          <p:nvPr>
            <p:ph type="sldNum" sz="quarter" idx="4"/>
          </p:nvPr>
        </p:nvSpPr>
        <p:spPr>
          <a:xfrm>
            <a:off x="10992573" y="6525344"/>
            <a:ext cx="479433" cy="198000"/>
          </a:xfrm>
          <a:prstGeom prst="rect">
            <a:avLst/>
          </a:prstGeom>
        </p:spPr>
        <p:txBody>
          <a:bodyPr vert="horz" lIns="0" tIns="0" rIns="0" bIns="0" rtlCol="0" anchor="t" anchorCtr="0"/>
          <a:lstStyle>
            <a:lvl1pPr algn="r">
              <a:defRPr sz="1000">
                <a:solidFill>
                  <a:schemeClr val="tx1"/>
                </a:solidFill>
              </a:defRPr>
            </a:lvl1pPr>
          </a:lstStyle>
          <a:p>
            <a:fld id="{1DEBBDC7-4A1B-43E6-8DA6-58148E08E8A6}" type="slidenum">
              <a:rPr lang="en-AU" smtClean="0"/>
              <a:pPr/>
              <a:t>‹#›</a:t>
            </a:fld>
            <a:endParaRPr lang="en-AU" dirty="0"/>
          </a:p>
        </p:txBody>
      </p:sp>
      <p:cxnSp>
        <p:nvCxnSpPr>
          <p:cNvPr id="10" name="Straight Connector 9"/>
          <p:cNvCxnSpPr/>
          <p:nvPr/>
        </p:nvCxnSpPr>
        <p:spPr>
          <a:xfrm>
            <a:off x="1195920" y="6412152"/>
            <a:ext cx="1029334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1255062"/>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 id="2147483934" r:id="rId12"/>
    <p:sldLayoutId id="2147483935" r:id="rId13"/>
    <p:sldLayoutId id="2147483936" r:id="rId14"/>
    <p:sldLayoutId id="2147483937" r:id="rId15"/>
  </p:sldLayoutIdLst>
  <p:hf hdr="0" dt="0"/>
  <p:txStyles>
    <p:titleStyle>
      <a:lvl1pPr algn="l" defTabSz="914400" rtl="0" eaLnBrk="1" latinLnBrk="0" hangingPunct="1">
        <a:lnSpc>
          <a:spcPts val="2400"/>
        </a:lnSpc>
        <a:spcBef>
          <a:spcPct val="0"/>
        </a:spcBef>
        <a:buNone/>
        <a:defRPr sz="2400" b="1" kern="1200">
          <a:solidFill>
            <a:schemeClr val="tx1"/>
          </a:solidFill>
          <a:latin typeface="+mj-lt"/>
          <a:ea typeface="+mj-ea"/>
          <a:cs typeface="+mj-cs"/>
        </a:defRPr>
      </a:lvl1pPr>
    </p:titleStyle>
    <p:bodyStyle>
      <a:lvl1pPr marL="265113" indent="-265113" algn="l" defTabSz="914400" rtl="0" eaLnBrk="1" latinLnBrk="0" hangingPunct="1">
        <a:spcBef>
          <a:spcPts val="1200"/>
        </a:spcBef>
        <a:buFont typeface="Arial" panose="020B0604020202020204" pitchFamily="34" charset="0"/>
        <a:buChar char="–"/>
        <a:defRPr sz="1800" kern="1200">
          <a:solidFill>
            <a:schemeClr val="tx1"/>
          </a:solidFill>
          <a:latin typeface="+mn-lt"/>
          <a:ea typeface="+mn-ea"/>
          <a:cs typeface="+mn-cs"/>
        </a:defRPr>
      </a:lvl1pPr>
      <a:lvl2pPr marL="538163" indent="-273050" algn="l" defTabSz="914400" rtl="0" eaLnBrk="1" latinLnBrk="0" hangingPunct="1">
        <a:spcBef>
          <a:spcPts val="200"/>
        </a:spcBef>
        <a:buFont typeface="Arial" panose="020B0604020202020204" pitchFamily="34" charset="0"/>
        <a:buChar char="–"/>
        <a:defRPr sz="1800" kern="1200">
          <a:solidFill>
            <a:schemeClr val="tx1"/>
          </a:solidFill>
          <a:latin typeface="+mn-lt"/>
          <a:ea typeface="+mn-ea"/>
          <a:cs typeface="+mn-cs"/>
        </a:defRPr>
      </a:lvl2pPr>
      <a:lvl3pPr marL="803275" indent="-265113" algn="l" defTabSz="914400" rtl="0" eaLnBrk="1" latinLnBrk="0" hangingPunct="1">
        <a:spcBef>
          <a:spcPts val="200"/>
        </a:spcBef>
        <a:buFont typeface="Arial" panose="020B0604020202020204" pitchFamily="34" charset="0"/>
        <a:buChar char="–"/>
        <a:defRPr sz="1800" kern="1200">
          <a:solidFill>
            <a:schemeClr val="tx1"/>
          </a:solidFill>
          <a:latin typeface="+mn-lt"/>
          <a:ea typeface="+mn-ea"/>
          <a:cs typeface="+mn-cs"/>
        </a:defRPr>
      </a:lvl3pPr>
      <a:lvl4pPr marL="1076325" indent="-273050" algn="l" defTabSz="914400" rtl="0" eaLnBrk="1" latinLnBrk="0" hangingPunct="1">
        <a:spcBef>
          <a:spcPts val="200"/>
        </a:spcBef>
        <a:buFont typeface="Arial" panose="020B0604020202020204" pitchFamily="34" charset="0"/>
        <a:buChar char="–"/>
        <a:defRPr sz="1800" kern="1200">
          <a:solidFill>
            <a:schemeClr val="tx1"/>
          </a:solidFill>
          <a:latin typeface="+mn-lt"/>
          <a:ea typeface="+mn-ea"/>
          <a:cs typeface="+mn-cs"/>
        </a:defRPr>
      </a:lvl4pPr>
      <a:lvl5pPr marL="1341438" indent="-265113" algn="l" defTabSz="914400" rtl="0" eaLnBrk="1" latinLnBrk="0" hangingPunct="1">
        <a:spcBef>
          <a:spcPts val="2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8" descr="FOOTER Antarctic Gateway.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5745166"/>
            <a:ext cx="12192000" cy="111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9" descr="HEADER Antarctic Gateway.png"/>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0" y="0"/>
            <a:ext cx="12192000" cy="123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8438529"/>
      </p:ext>
    </p:extLst>
  </p:cSld>
  <p:clrMap bg1="lt1" tx1="dk1" bg2="lt2" tx2="dk2" accent1="accent1" accent2="accent2" accent3="accent3" accent4="accent4" accent5="accent5" accent6="accent6" hlink="hlink" folHlink="folHlink"/>
  <p:sldLayoutIdLst>
    <p:sldLayoutId id="2147483990" r:id="rId1"/>
  </p:sldLayoutIdLst>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MS PGothic"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S PGothic" charset="0"/>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S PGothic"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S PGothic"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S PGothic"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8" descr="FOOTER Antarctic Gateway.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5745166"/>
            <a:ext cx="12192000" cy="111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9" descr="HEADER Antarctic Gateway.png"/>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0" y="0"/>
            <a:ext cx="12192000" cy="123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4314035"/>
      </p:ext>
    </p:extLst>
  </p:cSld>
  <p:clrMap bg1="lt1" tx1="dk1" bg2="lt2" tx2="dk2" accent1="accent1" accent2="accent2" accent3="accent3" accent4="accent4" accent5="accent5" accent6="accent6" hlink="hlink" folHlink="folHlink"/>
  <p:sldLayoutIdLst>
    <p:sldLayoutId id="2147483992" r:id="rId1"/>
  </p:sldLayoutIdLst>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MS PGothic"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S PGothic" charset="0"/>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S PGothic"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S PGothic"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S PGothic"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00000" y="540000"/>
            <a:ext cx="10272000" cy="720000"/>
          </a:xfrm>
          <a:prstGeom prst="rect">
            <a:avLst/>
          </a:prstGeom>
        </p:spPr>
        <p:txBody>
          <a:bodyPr vert="horz" lIns="0" tIns="0" rIns="0" bIns="0" rtlCol="0" anchor="t" anchorCtr="0">
            <a:noAutofit/>
          </a:bodyPr>
          <a:lstStyle/>
          <a:p>
            <a:r>
              <a:rPr lang="en-AU" noProof="0"/>
              <a:t>Click to edit Master title style</a:t>
            </a:r>
            <a:endParaRPr lang="en-AU" noProof="0" dirty="0"/>
          </a:p>
        </p:txBody>
      </p:sp>
      <p:sp>
        <p:nvSpPr>
          <p:cNvPr id="3" name="Text Placeholder 2"/>
          <p:cNvSpPr>
            <a:spLocks noGrp="1"/>
          </p:cNvSpPr>
          <p:nvPr>
            <p:ph type="body" idx="1"/>
          </p:nvPr>
        </p:nvSpPr>
        <p:spPr>
          <a:xfrm>
            <a:off x="1200000" y="1440000"/>
            <a:ext cx="10272000" cy="4680000"/>
          </a:xfrm>
          <a:prstGeom prst="rect">
            <a:avLst/>
          </a:prstGeom>
        </p:spPr>
        <p:txBody>
          <a:bodyPr vert="horz" lIns="0" tIns="0" rIns="0" bIns="0" rtlCol="0">
            <a:noAutofit/>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endParaRPr lang="en-AU" noProof="0" dirty="0"/>
          </a:p>
        </p:txBody>
      </p:sp>
      <p:sp>
        <p:nvSpPr>
          <p:cNvPr id="4" name="Date Placeholder 3"/>
          <p:cNvSpPr>
            <a:spLocks noGrp="1"/>
          </p:cNvSpPr>
          <p:nvPr>
            <p:ph type="dt" sz="half" idx="2"/>
          </p:nvPr>
        </p:nvSpPr>
        <p:spPr>
          <a:xfrm>
            <a:off x="9649027" y="6525344"/>
            <a:ext cx="1330368" cy="200196"/>
          </a:xfrm>
          <a:prstGeom prst="rect">
            <a:avLst/>
          </a:prstGeom>
        </p:spPr>
        <p:txBody>
          <a:bodyPr vert="horz" lIns="0" tIns="0" rIns="0" bIns="0" rtlCol="0" anchor="t" anchorCtr="0"/>
          <a:lstStyle>
            <a:lvl1pPr algn="r">
              <a:defRPr sz="1000">
                <a:solidFill>
                  <a:schemeClr val="tx1"/>
                </a:solidFill>
              </a:defRPr>
            </a:lvl1pPr>
          </a:lstStyle>
          <a:p>
            <a:fld id="{A00810F7-98E6-4DEF-BF5A-C98B4CA2B016}" type="datetime1">
              <a:rPr lang="en-AU" smtClean="0"/>
              <a:t>1/06/2022</a:t>
            </a:fld>
            <a:endParaRPr lang="en-AU" dirty="0"/>
          </a:p>
        </p:txBody>
      </p:sp>
      <p:sp>
        <p:nvSpPr>
          <p:cNvPr id="5" name="Footer Placeholder 4"/>
          <p:cNvSpPr>
            <a:spLocks noGrp="1"/>
          </p:cNvSpPr>
          <p:nvPr>
            <p:ph type="ftr" sz="quarter" idx="3"/>
          </p:nvPr>
        </p:nvSpPr>
        <p:spPr>
          <a:xfrm>
            <a:off x="1200000" y="6534225"/>
            <a:ext cx="9456000" cy="196131"/>
          </a:xfrm>
          <a:prstGeom prst="rect">
            <a:avLst/>
          </a:prstGeom>
        </p:spPr>
        <p:txBody>
          <a:bodyPr vert="horz" lIns="0" tIns="0" rIns="0" bIns="0" rtlCol="0" anchor="t" anchorCtr="0"/>
          <a:lstStyle>
            <a:lvl1pPr algn="l">
              <a:defRPr sz="900" b="1" cap="all" baseline="0">
                <a:solidFill>
                  <a:schemeClr val="tx1"/>
                </a:solidFill>
                <a:latin typeface="+mj-lt"/>
              </a:defRPr>
            </a:lvl1pPr>
          </a:lstStyle>
          <a:p>
            <a:r>
              <a:rPr lang="en-GB"/>
              <a:t>INSERT FACULTY NAME IN FOOTER</a:t>
            </a:r>
            <a:endParaRPr lang="en-AU" dirty="0"/>
          </a:p>
        </p:txBody>
      </p:sp>
      <p:sp>
        <p:nvSpPr>
          <p:cNvPr id="6" name="Slide Number Placeholder 5"/>
          <p:cNvSpPr>
            <a:spLocks noGrp="1"/>
          </p:cNvSpPr>
          <p:nvPr>
            <p:ph type="sldNum" sz="quarter" idx="4"/>
          </p:nvPr>
        </p:nvSpPr>
        <p:spPr>
          <a:xfrm>
            <a:off x="10992569" y="6525344"/>
            <a:ext cx="479433" cy="198000"/>
          </a:xfrm>
          <a:prstGeom prst="rect">
            <a:avLst/>
          </a:prstGeom>
        </p:spPr>
        <p:txBody>
          <a:bodyPr vert="horz" lIns="0" tIns="0" rIns="0" bIns="0" rtlCol="0" anchor="t" anchorCtr="0"/>
          <a:lstStyle>
            <a:lvl1pPr algn="r">
              <a:defRPr sz="1000">
                <a:solidFill>
                  <a:schemeClr val="tx1"/>
                </a:solidFill>
              </a:defRPr>
            </a:lvl1pPr>
          </a:lstStyle>
          <a:p>
            <a:fld id="{1DEBBDC7-4A1B-43E6-8DA6-58148E08E8A6}" type="slidenum">
              <a:rPr lang="en-AU" smtClean="0"/>
              <a:pPr/>
              <a:t>‹#›</a:t>
            </a:fld>
            <a:endParaRPr lang="en-AU" dirty="0"/>
          </a:p>
        </p:txBody>
      </p:sp>
      <p:cxnSp>
        <p:nvCxnSpPr>
          <p:cNvPr id="10" name="Straight Connector 9"/>
          <p:cNvCxnSpPr/>
          <p:nvPr/>
        </p:nvCxnSpPr>
        <p:spPr>
          <a:xfrm>
            <a:off x="1195919" y="6412152"/>
            <a:ext cx="10293349"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8232962"/>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 id="2147484012" r:id="rId14"/>
    <p:sldLayoutId id="2147484013" r:id="rId15"/>
  </p:sldLayoutIdLst>
  <p:hf hdr="0" dt="0"/>
  <p:txStyles>
    <p:titleStyle>
      <a:lvl1pPr algn="l" defTabSz="914400" rtl="0" eaLnBrk="1" latinLnBrk="0" hangingPunct="1">
        <a:lnSpc>
          <a:spcPts val="2400"/>
        </a:lnSpc>
        <a:spcBef>
          <a:spcPct val="0"/>
        </a:spcBef>
        <a:buNone/>
        <a:defRPr sz="2400" b="1" kern="1200">
          <a:solidFill>
            <a:schemeClr val="tx1"/>
          </a:solidFill>
          <a:latin typeface="+mj-lt"/>
          <a:ea typeface="+mj-ea"/>
          <a:cs typeface="+mj-cs"/>
        </a:defRPr>
      </a:lvl1pPr>
    </p:titleStyle>
    <p:bodyStyle>
      <a:lvl1pPr marL="265113" indent="-265113" algn="l" defTabSz="914400" rtl="0" eaLnBrk="1" latinLnBrk="0" hangingPunct="1">
        <a:spcBef>
          <a:spcPts val="1200"/>
        </a:spcBef>
        <a:buFont typeface="Arial" panose="020B0604020202020204" pitchFamily="34" charset="0"/>
        <a:buChar char="–"/>
        <a:defRPr sz="1800" kern="1200">
          <a:solidFill>
            <a:schemeClr val="tx1"/>
          </a:solidFill>
          <a:latin typeface="+mn-lt"/>
          <a:ea typeface="+mn-ea"/>
          <a:cs typeface="+mn-cs"/>
        </a:defRPr>
      </a:lvl1pPr>
      <a:lvl2pPr marL="538163" indent="-273050" algn="l" defTabSz="914400" rtl="0" eaLnBrk="1" latinLnBrk="0" hangingPunct="1">
        <a:spcBef>
          <a:spcPts val="200"/>
        </a:spcBef>
        <a:buFont typeface="Arial" panose="020B0604020202020204" pitchFamily="34" charset="0"/>
        <a:buChar char="–"/>
        <a:defRPr sz="1800" kern="1200">
          <a:solidFill>
            <a:schemeClr val="tx1"/>
          </a:solidFill>
          <a:latin typeface="+mn-lt"/>
          <a:ea typeface="+mn-ea"/>
          <a:cs typeface="+mn-cs"/>
        </a:defRPr>
      </a:lvl2pPr>
      <a:lvl3pPr marL="803275" indent="-265113" algn="l" defTabSz="914400" rtl="0" eaLnBrk="1" latinLnBrk="0" hangingPunct="1">
        <a:spcBef>
          <a:spcPts val="200"/>
        </a:spcBef>
        <a:buFont typeface="Arial" panose="020B0604020202020204" pitchFamily="34" charset="0"/>
        <a:buChar char="–"/>
        <a:defRPr sz="1800" kern="1200">
          <a:solidFill>
            <a:schemeClr val="tx1"/>
          </a:solidFill>
          <a:latin typeface="+mn-lt"/>
          <a:ea typeface="+mn-ea"/>
          <a:cs typeface="+mn-cs"/>
        </a:defRPr>
      </a:lvl3pPr>
      <a:lvl4pPr marL="1076325" indent="-273050" algn="l" defTabSz="914400" rtl="0" eaLnBrk="1" latinLnBrk="0" hangingPunct="1">
        <a:spcBef>
          <a:spcPts val="200"/>
        </a:spcBef>
        <a:buFont typeface="Arial" panose="020B0604020202020204" pitchFamily="34" charset="0"/>
        <a:buChar char="–"/>
        <a:defRPr sz="1800" kern="1200">
          <a:solidFill>
            <a:schemeClr val="tx1"/>
          </a:solidFill>
          <a:latin typeface="+mn-lt"/>
          <a:ea typeface="+mn-ea"/>
          <a:cs typeface="+mn-cs"/>
        </a:defRPr>
      </a:lvl4pPr>
      <a:lvl5pPr marL="1341438" indent="-265113" algn="l" defTabSz="914400" rtl="0" eaLnBrk="1" latinLnBrk="0" hangingPunct="1">
        <a:spcBef>
          <a:spcPts val="2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7" name="Rectangle 6"/>
          <p:cNvSpPr>
            <a:spLocks noChangeArrowheads="1"/>
          </p:cNvSpPr>
          <p:nvPr/>
        </p:nvSpPr>
        <p:spPr bwMode="auto">
          <a:xfrm>
            <a:off x="-9600" y="-1"/>
            <a:ext cx="12192000" cy="90000"/>
          </a:xfrm>
          <a:prstGeom prst="rect">
            <a:avLst/>
          </a:prstGeom>
          <a:solidFill>
            <a:srgbClr val="5492CD"/>
          </a:solidFill>
          <a:ln w="9525">
            <a:solidFill>
              <a:srgbClr val="4A7EBB"/>
            </a:solidFill>
            <a:miter lim="800000"/>
            <a:headEnd/>
            <a:tailEnd/>
          </a:ln>
          <a:effectLst>
            <a:outerShdw blurRad="63500" dist="23000" dir="5400000" rotWithShape="0">
              <a:srgbClr val="000000">
                <a:alpha val="34999"/>
              </a:srgbClr>
            </a:outerShdw>
          </a:effectLst>
        </p:spPr>
        <p:txBody>
          <a:bodyPr anchor="ctr"/>
          <a:lstStyle/>
          <a:p>
            <a:pPr algn="ctr" fontAlgn="auto">
              <a:spcBef>
                <a:spcPts val="0"/>
              </a:spcBef>
              <a:spcAft>
                <a:spcPts val="0"/>
              </a:spcAft>
              <a:defRPr/>
            </a:pPr>
            <a:endParaRPr lang="en-US" sz="1800">
              <a:solidFill>
                <a:srgbClr val="FFFFFF"/>
              </a:solidFill>
              <a:latin typeface="Arial" pitchFamily="-110" charset="0"/>
              <a:cs typeface="MS PGothic" pitchFamily="34" charset="-128"/>
            </a:endParaRPr>
          </a:p>
        </p:txBody>
      </p:sp>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44140" y="6144900"/>
            <a:ext cx="4501341" cy="517260"/>
          </a:xfrm>
          <a:prstGeom prst="rect">
            <a:avLst/>
          </a:prstGeom>
        </p:spPr>
      </p:pic>
      <p:pic>
        <p:nvPicPr>
          <p:cNvPr id="5" name="Picture 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35362" y="6340598"/>
            <a:ext cx="3354839" cy="321565"/>
          </a:xfrm>
          <a:prstGeom prst="rect">
            <a:avLst/>
          </a:prstGeom>
        </p:spPr>
      </p:pic>
    </p:spTree>
    <p:extLst>
      <p:ext uri="{BB962C8B-B14F-4D97-AF65-F5344CB8AC3E}">
        <p14:creationId xmlns:p14="http://schemas.microsoft.com/office/powerpoint/2010/main" val="2899286606"/>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741998"/>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7" name="Rectangle 6"/>
          <p:cNvSpPr>
            <a:spLocks noChangeArrowheads="1"/>
          </p:cNvSpPr>
          <p:nvPr/>
        </p:nvSpPr>
        <p:spPr bwMode="auto">
          <a:xfrm>
            <a:off x="-10582" y="0"/>
            <a:ext cx="12192001" cy="90488"/>
          </a:xfrm>
          <a:prstGeom prst="rect">
            <a:avLst/>
          </a:prstGeom>
          <a:solidFill>
            <a:srgbClr val="5492CD"/>
          </a:solidFill>
          <a:ln w="9525">
            <a:solidFill>
              <a:srgbClr val="4A7EBB"/>
            </a:solidFill>
            <a:miter lim="800000"/>
            <a:headEnd/>
            <a:tailEnd/>
          </a:ln>
          <a:effectLst>
            <a:outerShdw blurRad="63500" dist="23000" dir="5400000" rotWithShape="0">
              <a:srgbClr val="000000">
                <a:alpha val="34999"/>
              </a:srgbClr>
            </a:outerShdw>
          </a:effectLst>
        </p:spPr>
        <p:txBody>
          <a:bodyPr anchor="ctr"/>
          <a:lstStyle/>
          <a:p>
            <a:pPr algn="ctr" fontAlgn="auto">
              <a:spcBef>
                <a:spcPts val="0"/>
              </a:spcBef>
              <a:spcAft>
                <a:spcPts val="0"/>
              </a:spcAft>
              <a:defRPr/>
            </a:pPr>
            <a:endParaRPr lang="en-US" sz="1800">
              <a:solidFill>
                <a:srgbClr val="FFFFFF"/>
              </a:solidFill>
              <a:latin typeface="Arial" pitchFamily="-110" charset="0"/>
              <a:cs typeface="MS PGothic" pitchFamily="34" charset="-128"/>
            </a:endParaRPr>
          </a:p>
        </p:txBody>
      </p:sp>
      <p:pic>
        <p:nvPicPr>
          <p:cNvPr id="5123" name="Picture 8"/>
          <p:cNvPicPr>
            <a:picLocks noChangeAspect="1"/>
          </p:cNvPicPr>
          <p:nvPr/>
        </p:nvPicPr>
        <p:blipFill>
          <a:blip r:embed="rId10"/>
          <a:srcRect/>
          <a:stretch>
            <a:fillRect/>
          </a:stretch>
        </p:blipFill>
        <p:spPr bwMode="auto">
          <a:xfrm>
            <a:off x="7344836" y="6145216"/>
            <a:ext cx="4500033" cy="517525"/>
          </a:xfrm>
          <a:prstGeom prst="rect">
            <a:avLst/>
          </a:prstGeom>
          <a:noFill/>
          <a:ln w="9525">
            <a:noFill/>
            <a:miter lim="800000"/>
            <a:headEnd/>
            <a:tailEnd/>
          </a:ln>
        </p:spPr>
      </p:pic>
      <p:pic>
        <p:nvPicPr>
          <p:cNvPr id="5124" name="Picture 4"/>
          <p:cNvPicPr>
            <a:picLocks noChangeAspect="1"/>
          </p:cNvPicPr>
          <p:nvPr/>
        </p:nvPicPr>
        <p:blipFill>
          <a:blip r:embed="rId11"/>
          <a:srcRect/>
          <a:stretch>
            <a:fillRect/>
          </a:stretch>
        </p:blipFill>
        <p:spPr bwMode="auto">
          <a:xfrm>
            <a:off x="334435" y="6340478"/>
            <a:ext cx="3354917" cy="322263"/>
          </a:xfrm>
          <a:prstGeom prst="rect">
            <a:avLst/>
          </a:prstGeom>
          <a:noFill/>
          <a:ln w="9525">
            <a:noFill/>
            <a:miter lim="800000"/>
            <a:headEnd/>
            <a:tailEnd/>
          </a:ln>
        </p:spPr>
      </p:pic>
    </p:spTree>
    <p:extLst>
      <p:ext uri="{BB962C8B-B14F-4D97-AF65-F5344CB8AC3E}">
        <p14:creationId xmlns:p14="http://schemas.microsoft.com/office/powerpoint/2010/main" val="3762874371"/>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Arial" charset="0"/>
        </a:defRPr>
      </a:lvl2pPr>
      <a:lvl3pPr algn="ctr" rtl="0" eaLnBrk="0" fontAlgn="base" hangingPunct="0">
        <a:spcBef>
          <a:spcPct val="0"/>
        </a:spcBef>
        <a:spcAft>
          <a:spcPct val="0"/>
        </a:spcAft>
        <a:defRPr sz="4400">
          <a:solidFill>
            <a:schemeClr val="tx1"/>
          </a:solidFill>
          <a:latin typeface="Arial" charset="0"/>
        </a:defRPr>
      </a:lvl3pPr>
      <a:lvl4pPr algn="ctr" rtl="0" eaLnBrk="0" fontAlgn="base" hangingPunct="0">
        <a:spcBef>
          <a:spcPct val="0"/>
        </a:spcBef>
        <a:spcAft>
          <a:spcPct val="0"/>
        </a:spcAft>
        <a:defRPr sz="4400">
          <a:solidFill>
            <a:schemeClr val="tx1"/>
          </a:solidFill>
          <a:latin typeface="Arial" charset="0"/>
        </a:defRPr>
      </a:lvl4pPr>
      <a:lvl5pPr algn="ctr" rtl="0" eaLnBrk="0" fontAlgn="base" hangingPunct="0">
        <a:spcBef>
          <a:spcPct val="0"/>
        </a:spcBef>
        <a:spcAft>
          <a:spcPct val="0"/>
        </a:spcAft>
        <a:defRPr sz="4400">
          <a:solidFill>
            <a:schemeClr val="tx1"/>
          </a:solidFill>
          <a:latin typeface="Arial" charset="0"/>
        </a:defRPr>
      </a:lvl5pPr>
      <a:lvl6pPr marL="457200" algn="ctr" rtl="0" fontAlgn="base">
        <a:spcBef>
          <a:spcPct val="0"/>
        </a:spcBef>
        <a:spcAft>
          <a:spcPct val="0"/>
        </a:spcAft>
        <a:defRPr sz="4400">
          <a:solidFill>
            <a:schemeClr val="tx1"/>
          </a:solidFill>
          <a:latin typeface="Arial" charset="0"/>
        </a:defRPr>
      </a:lvl6pPr>
      <a:lvl7pPr marL="914400" algn="ctr" rtl="0" fontAlgn="base">
        <a:spcBef>
          <a:spcPct val="0"/>
        </a:spcBef>
        <a:spcAft>
          <a:spcPct val="0"/>
        </a:spcAft>
        <a:defRPr sz="4400">
          <a:solidFill>
            <a:schemeClr val="tx1"/>
          </a:solidFill>
          <a:latin typeface="Arial" charset="0"/>
        </a:defRPr>
      </a:lvl7pPr>
      <a:lvl8pPr marL="1371600" algn="ctr" rtl="0" fontAlgn="base">
        <a:spcBef>
          <a:spcPct val="0"/>
        </a:spcBef>
        <a:spcAft>
          <a:spcPct val="0"/>
        </a:spcAft>
        <a:defRPr sz="4400">
          <a:solidFill>
            <a:schemeClr val="tx1"/>
          </a:solidFill>
          <a:latin typeface="Arial" charset="0"/>
        </a:defRPr>
      </a:lvl8pPr>
      <a:lvl9pPr marL="1828800" algn="ctr" rtl="0" fontAlgn="base">
        <a:spcBef>
          <a:spcPct val="0"/>
        </a:spcBef>
        <a:spcAft>
          <a:spcPct val="0"/>
        </a:spcAft>
        <a:defRPr sz="4400">
          <a:solidFill>
            <a:schemeClr val="tx1"/>
          </a:solidFill>
          <a:latin typeface="Arial"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AU"/>
              <a:t>Click to edit Master title style</a:t>
            </a:r>
            <a:endParaRPr lang="en-US"/>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CBAF43-A829-234A-BAA7-DA692DED29C9}" type="datetimeFigureOut">
              <a:rPr lang="en-US" smtClean="0">
                <a:solidFill>
                  <a:prstClr val="black">
                    <a:tint val="75000"/>
                  </a:prstClr>
                </a:solidFill>
                <a:latin typeface="Comic Sans MS" pitchFamily="66" charset="0"/>
              </a:rPr>
              <a:pPr/>
              <a:t>6/1/2022</a:t>
            </a:fld>
            <a:endParaRPr lang="en-US">
              <a:solidFill>
                <a:prstClr val="black">
                  <a:tint val="75000"/>
                </a:prstClr>
              </a:solidFill>
              <a:latin typeface="Comic Sans MS" pitchFamily="66" charset="0"/>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omic Sans MS" pitchFamily="66" charset="0"/>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837E39-DB2C-FB4F-84C3-F4838BB3FA37}" type="slidenum">
              <a:rPr lang="en-US" smtClean="0">
                <a:solidFill>
                  <a:prstClr val="black">
                    <a:tint val="75000"/>
                  </a:prstClr>
                </a:solidFill>
                <a:latin typeface="Comic Sans MS" pitchFamily="66" charset="0"/>
              </a:rPr>
              <a:pPr/>
              <a:t>‹#›</a:t>
            </a:fld>
            <a:endParaRPr lang="en-US">
              <a:solidFill>
                <a:prstClr val="black">
                  <a:tint val="75000"/>
                </a:prstClr>
              </a:solidFill>
              <a:latin typeface="Comic Sans MS" pitchFamily="66" charset="0"/>
            </a:endParaRPr>
          </a:p>
        </p:txBody>
      </p:sp>
    </p:spTree>
    <p:extLst>
      <p:ext uri="{BB962C8B-B14F-4D97-AF65-F5344CB8AC3E}">
        <p14:creationId xmlns:p14="http://schemas.microsoft.com/office/powerpoint/2010/main" val="4033624164"/>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44140" y="6144900"/>
            <a:ext cx="4501341" cy="517260"/>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5362" y="6340598"/>
            <a:ext cx="3354839" cy="321565"/>
          </a:xfrm>
          <a:prstGeom prst="rect">
            <a:avLst/>
          </a:prstGeom>
        </p:spPr>
      </p:pic>
      <p:pic>
        <p:nvPicPr>
          <p:cNvPr id="10" name="Picture 11" descr="EXPO_TVDC_004"/>
          <p:cNvPicPr>
            <a:picLocks noChangeAspect="1" noChangeArrowheads="1"/>
          </p:cNvPicPr>
          <p:nvPr/>
        </p:nvPicPr>
        <p:blipFill>
          <a:blip r:embed="rId7">
            <a:extLst>
              <a:ext uri="{28A0092B-C50C-407E-A947-70E740481C1C}">
                <a14:useLocalDpi xmlns:a14="http://schemas.microsoft.com/office/drawing/2010/main" val="0"/>
              </a:ext>
            </a:extLst>
          </a:blip>
          <a:srcRect b="7738"/>
          <a:stretch>
            <a:fillRect/>
          </a:stretch>
        </p:blipFill>
        <p:spPr bwMode="auto">
          <a:xfrm>
            <a:off x="-10245" y="3"/>
            <a:ext cx="12216000" cy="56428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ext Box 12"/>
          <p:cNvSpPr txBox="1">
            <a:spLocks noChangeArrowheads="1"/>
          </p:cNvSpPr>
          <p:nvPr/>
        </p:nvSpPr>
        <p:spPr bwMode="auto">
          <a:xfrm>
            <a:off x="0" y="5361998"/>
            <a:ext cx="2351584" cy="2685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72000" tIns="72000" rIns="72000" bIns="72000" anchor="t" anchorCtr="0">
            <a:noAutofit/>
          </a:bodyPr>
          <a:lstStyle>
            <a:lvl1pPr eaLnBrk="0" hangingPunct="0">
              <a:defRPr sz="3600">
                <a:solidFill>
                  <a:schemeClr val="tx1"/>
                </a:solidFill>
                <a:latin typeface="Arial" charset="0"/>
                <a:ea typeface="MS PGothic" pitchFamily="34" charset="-128"/>
              </a:defRPr>
            </a:lvl1pPr>
            <a:lvl2pPr marL="742950" indent="-285750" eaLnBrk="0" hangingPunct="0">
              <a:defRPr sz="3600">
                <a:solidFill>
                  <a:schemeClr val="tx1"/>
                </a:solidFill>
                <a:latin typeface="Arial" charset="0"/>
                <a:ea typeface="MS PGothic" pitchFamily="34" charset="-128"/>
              </a:defRPr>
            </a:lvl2pPr>
            <a:lvl3pPr marL="1143000" indent="-228600" eaLnBrk="0" hangingPunct="0">
              <a:defRPr sz="3600">
                <a:solidFill>
                  <a:schemeClr val="tx1"/>
                </a:solidFill>
                <a:latin typeface="Arial" charset="0"/>
                <a:ea typeface="MS PGothic" pitchFamily="34" charset="-128"/>
              </a:defRPr>
            </a:lvl3pPr>
            <a:lvl4pPr marL="1600200" indent="-228600" eaLnBrk="0" hangingPunct="0">
              <a:defRPr sz="3600">
                <a:solidFill>
                  <a:schemeClr val="tx1"/>
                </a:solidFill>
                <a:latin typeface="Arial" charset="0"/>
                <a:ea typeface="MS PGothic" pitchFamily="34" charset="-128"/>
              </a:defRPr>
            </a:lvl4pPr>
            <a:lvl5pPr marL="2057400" indent="-228600" eaLnBrk="0" hangingPunct="0">
              <a:defRPr sz="3600">
                <a:solidFill>
                  <a:schemeClr val="tx1"/>
                </a:solidFill>
                <a:latin typeface="Arial" charset="0"/>
                <a:ea typeface="MS PGothic" pitchFamily="34" charset="-128"/>
              </a:defRPr>
            </a:lvl5pPr>
            <a:lvl6pPr marL="2514600" indent="-228600" eaLnBrk="0" fontAlgn="base" hangingPunct="0">
              <a:spcBef>
                <a:spcPct val="0"/>
              </a:spcBef>
              <a:spcAft>
                <a:spcPct val="0"/>
              </a:spcAft>
              <a:defRPr sz="3600">
                <a:solidFill>
                  <a:schemeClr val="tx1"/>
                </a:solidFill>
                <a:latin typeface="Arial" charset="0"/>
                <a:ea typeface="MS PGothic" pitchFamily="34" charset="-128"/>
              </a:defRPr>
            </a:lvl6pPr>
            <a:lvl7pPr marL="2971800" indent="-228600" eaLnBrk="0" fontAlgn="base" hangingPunct="0">
              <a:spcBef>
                <a:spcPct val="0"/>
              </a:spcBef>
              <a:spcAft>
                <a:spcPct val="0"/>
              </a:spcAft>
              <a:defRPr sz="3600">
                <a:solidFill>
                  <a:schemeClr val="tx1"/>
                </a:solidFill>
                <a:latin typeface="Arial" charset="0"/>
                <a:ea typeface="MS PGothic" pitchFamily="34" charset="-128"/>
              </a:defRPr>
            </a:lvl7pPr>
            <a:lvl8pPr marL="3429000" indent="-228600" eaLnBrk="0" fontAlgn="base" hangingPunct="0">
              <a:spcBef>
                <a:spcPct val="0"/>
              </a:spcBef>
              <a:spcAft>
                <a:spcPct val="0"/>
              </a:spcAft>
              <a:defRPr sz="3600">
                <a:solidFill>
                  <a:schemeClr val="tx1"/>
                </a:solidFill>
                <a:latin typeface="Arial" charset="0"/>
                <a:ea typeface="MS PGothic" pitchFamily="34" charset="-128"/>
              </a:defRPr>
            </a:lvl8pPr>
            <a:lvl9pPr marL="3886200" indent="-228600" eaLnBrk="0" fontAlgn="base" hangingPunct="0">
              <a:spcBef>
                <a:spcPct val="0"/>
              </a:spcBef>
              <a:spcAft>
                <a:spcPct val="0"/>
              </a:spcAft>
              <a:defRPr sz="3600">
                <a:solidFill>
                  <a:schemeClr val="tx1"/>
                </a:solidFill>
                <a:latin typeface="Arial" charset="0"/>
                <a:ea typeface="MS PGothic" pitchFamily="34" charset="-128"/>
              </a:defRPr>
            </a:lvl9pPr>
          </a:lstStyle>
          <a:p>
            <a:pPr eaLnBrk="1" hangingPunct="1">
              <a:spcBef>
                <a:spcPct val="50000"/>
              </a:spcBef>
              <a:defRPr/>
            </a:pPr>
            <a:r>
              <a:rPr lang="en-GB" sz="800" kern="0">
                <a:solidFill>
                  <a:prstClr val="white"/>
                </a:solidFill>
                <a:latin typeface="Arial"/>
              </a:rPr>
              <a:t>© Yann Arthus-Bertrand / Altitude</a:t>
            </a:r>
            <a:r>
              <a:rPr lang="en-US" sz="800" kern="0">
                <a:solidFill>
                  <a:prstClr val="black"/>
                </a:solidFill>
                <a:latin typeface="Arial"/>
              </a:rPr>
              <a:t> </a:t>
            </a:r>
          </a:p>
        </p:txBody>
      </p:sp>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27121" y="188642"/>
            <a:ext cx="8920499" cy="556261"/>
          </a:xfrm>
          <a:prstGeom prst="rect">
            <a:avLst/>
          </a:prstGeom>
        </p:spPr>
      </p:pic>
    </p:spTree>
    <p:extLst>
      <p:ext uri="{BB962C8B-B14F-4D97-AF65-F5344CB8AC3E}">
        <p14:creationId xmlns:p14="http://schemas.microsoft.com/office/powerpoint/2010/main" val="3876855378"/>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7"/>
          <p:cNvSpPr>
            <a:spLocks noGrp="1" noChangeArrowheads="1"/>
          </p:cNvSpPr>
          <p:nvPr>
            <p:ph type="title"/>
          </p:nvPr>
        </p:nvSpPr>
        <p:spPr bwMode="auto">
          <a:xfrm>
            <a:off x="2078568" y="277816"/>
            <a:ext cx="9501717" cy="1373187"/>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p>
            <a:pPr lvl="0"/>
            <a:r>
              <a:rPr lang="en-GB"/>
              <a:t>Click to edit the title text format</a:t>
            </a:r>
          </a:p>
        </p:txBody>
      </p:sp>
      <p:sp>
        <p:nvSpPr>
          <p:cNvPr id="1027" name="Rectangle 8"/>
          <p:cNvSpPr>
            <a:spLocks noGrp="1" noChangeArrowheads="1"/>
          </p:cNvSpPr>
          <p:nvPr>
            <p:ph type="body" idx="1"/>
          </p:nvPr>
        </p:nvSpPr>
        <p:spPr bwMode="auto">
          <a:xfrm>
            <a:off x="2118786" y="1862138"/>
            <a:ext cx="9461500" cy="4267200"/>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417801" name="Rectangle 9"/>
          <p:cNvSpPr>
            <a:spLocks noChangeArrowheads="1"/>
          </p:cNvSpPr>
          <p:nvPr/>
        </p:nvSpPr>
        <p:spPr bwMode="auto">
          <a:xfrm>
            <a:off x="609602" y="6243638"/>
            <a:ext cx="2842684" cy="455612"/>
          </a:xfrm>
          <a:prstGeom prst="rect">
            <a:avLst/>
          </a:prstGeom>
          <a:noFill/>
          <a:ln w="9525">
            <a:noFill/>
            <a:round/>
            <a:headEnd/>
            <a:tailEnd/>
          </a:ln>
          <a:effectLst/>
        </p:spPr>
        <p:txBody>
          <a:bodyPr lIns="90000" tIns="46800" rIns="90000" bIns="46800" anchor="b"/>
          <a:lstStyle/>
          <a:p>
            <a:pPr defTabSz="457200">
              <a:buClr>
                <a:srgbClr val="000000"/>
              </a:buClr>
              <a:buSzPct val="100000"/>
              <a:buFont typeface="Garamond"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GB" sz="1800">
              <a:solidFill>
                <a:srgbClr val="000000"/>
              </a:solidFill>
              <a:latin typeface="Garamond" pitchFamily="18" charset="0"/>
            </a:endParaRPr>
          </a:p>
        </p:txBody>
      </p:sp>
      <p:sp>
        <p:nvSpPr>
          <p:cNvPr id="417802" name="Rectangle 10"/>
          <p:cNvSpPr>
            <a:spLocks noChangeArrowheads="1"/>
          </p:cNvSpPr>
          <p:nvPr/>
        </p:nvSpPr>
        <p:spPr bwMode="auto">
          <a:xfrm>
            <a:off x="4165602" y="6248403"/>
            <a:ext cx="3858684" cy="455613"/>
          </a:xfrm>
          <a:prstGeom prst="rect">
            <a:avLst/>
          </a:prstGeom>
          <a:noFill/>
          <a:ln w="9525">
            <a:noFill/>
            <a:round/>
            <a:headEnd/>
            <a:tailEnd/>
          </a:ln>
          <a:effectLst/>
        </p:spPr>
        <p:txBody>
          <a:bodyPr lIns="90000" tIns="46800" rIns="90000" bIns="46800" anchor="b"/>
          <a:lstStyle/>
          <a:p>
            <a:pPr algn="ctr" defTabSz="457200">
              <a:buClr>
                <a:srgbClr val="000000"/>
              </a:buClr>
              <a:buSzPct val="100000"/>
              <a:buFont typeface="Garamond"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GB" sz="1800">
              <a:solidFill>
                <a:srgbClr val="000000"/>
              </a:solidFill>
              <a:latin typeface="Garamond" pitchFamily="18" charset="0"/>
            </a:endParaRPr>
          </a:p>
        </p:txBody>
      </p:sp>
      <p:sp>
        <p:nvSpPr>
          <p:cNvPr id="417803" name="Rectangle 11"/>
          <p:cNvSpPr>
            <a:spLocks noChangeArrowheads="1"/>
          </p:cNvSpPr>
          <p:nvPr/>
        </p:nvSpPr>
        <p:spPr bwMode="auto">
          <a:xfrm>
            <a:off x="8737602" y="6243638"/>
            <a:ext cx="2842684" cy="455612"/>
          </a:xfrm>
          <a:prstGeom prst="rect">
            <a:avLst/>
          </a:prstGeom>
          <a:noFill/>
          <a:ln w="9525">
            <a:noFill/>
            <a:round/>
            <a:headEnd/>
            <a:tailEnd/>
          </a:ln>
          <a:effectLst/>
        </p:spPr>
        <p:txBody>
          <a:bodyPr lIns="90000" tIns="46800" rIns="90000" bIns="46800" anchor="b"/>
          <a:lstStyle/>
          <a:p>
            <a:pPr algn="r" defTabSz="457200">
              <a:buClr>
                <a:srgbClr val="000000"/>
              </a:buClr>
              <a:buSzPct val="100000"/>
              <a:buFont typeface="Garamond"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fld id="{6538264F-75FC-475C-97AF-C885621F8070}" type="slidenum">
              <a:rPr lang="en-GB" sz="1800">
                <a:solidFill>
                  <a:srgbClr val="000000"/>
                </a:solidFill>
                <a:latin typeface="Garamond" pitchFamily="18" charset="0"/>
              </a:rPr>
              <a:pPr algn="r" defTabSz="457200">
                <a:buClr>
                  <a:srgbClr val="000000"/>
                </a:buClr>
                <a:buSzPct val="100000"/>
                <a:buFont typeface="Garamond"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t>‹#›</a:t>
            </a:fld>
            <a:endParaRPr lang="en-GB" sz="1800">
              <a:solidFill>
                <a:srgbClr val="000000"/>
              </a:solidFill>
              <a:latin typeface="Garamond" pitchFamily="18" charset="0"/>
            </a:endParaRPr>
          </a:p>
        </p:txBody>
      </p:sp>
      <p:sp>
        <p:nvSpPr>
          <p:cNvPr id="417804" name="Oval 12"/>
          <p:cNvSpPr>
            <a:spLocks noChangeArrowheads="1"/>
          </p:cNvSpPr>
          <p:nvPr userDrawn="1"/>
        </p:nvSpPr>
        <p:spPr bwMode="auto">
          <a:xfrm>
            <a:off x="952502" y="1471616"/>
            <a:ext cx="71967" cy="53975"/>
          </a:xfrm>
          <a:prstGeom prst="ellipse">
            <a:avLst/>
          </a:prstGeom>
          <a:solidFill>
            <a:srgbClr val="CC9900"/>
          </a:solidFill>
          <a:ln w="9525">
            <a:noFill/>
            <a:round/>
            <a:headEnd/>
            <a:tailEnd/>
          </a:ln>
          <a:effectLst/>
        </p:spPr>
        <p:txBody>
          <a:bodyPr wrap="none" anchor="ctr"/>
          <a:lstStyle/>
          <a:p>
            <a:pPr algn="ctr">
              <a:defRPr/>
            </a:pPr>
            <a:endParaRPr lang="en-AU" sz="2400">
              <a:solidFill>
                <a:srgbClr val="000000"/>
              </a:solidFill>
              <a:latin typeface="Comic Sans MS" pitchFamily="66" charset="0"/>
            </a:endParaRPr>
          </a:p>
        </p:txBody>
      </p:sp>
      <p:pic>
        <p:nvPicPr>
          <p:cNvPr id="1032" name="Picture 13"/>
          <p:cNvPicPr>
            <a:picLocks noChangeAspect="1" noChangeArrowheads="1"/>
          </p:cNvPicPr>
          <p:nvPr userDrawn="1"/>
        </p:nvPicPr>
        <p:blipFill>
          <a:blip r:embed="rId16" cstate="print"/>
          <a:srcRect/>
          <a:stretch>
            <a:fillRect/>
          </a:stretch>
        </p:blipFill>
        <p:spPr bwMode="auto">
          <a:xfrm>
            <a:off x="2" y="0"/>
            <a:ext cx="1714500" cy="6858000"/>
          </a:xfrm>
          <a:prstGeom prst="rect">
            <a:avLst/>
          </a:prstGeom>
          <a:noFill/>
          <a:ln w="9525">
            <a:noFill/>
            <a:round/>
            <a:headEnd/>
            <a:tailEnd/>
          </a:ln>
        </p:spPr>
      </p:pic>
      <p:grpSp>
        <p:nvGrpSpPr>
          <p:cNvPr id="1033" name="Group 14"/>
          <p:cNvGrpSpPr>
            <a:grpSpLocks/>
          </p:cNvGrpSpPr>
          <p:nvPr userDrawn="1"/>
        </p:nvGrpSpPr>
        <p:grpSpPr bwMode="auto">
          <a:xfrm>
            <a:off x="1750486" y="271466"/>
            <a:ext cx="10085916" cy="6421437"/>
            <a:chOff x="827" y="171"/>
            <a:chExt cx="4765" cy="4045"/>
          </a:xfrm>
        </p:grpSpPr>
        <p:sp>
          <p:nvSpPr>
            <p:cNvPr id="417807" name="Line 15"/>
            <p:cNvSpPr>
              <a:spLocks noChangeShapeType="1"/>
            </p:cNvSpPr>
            <p:nvPr/>
          </p:nvSpPr>
          <p:spPr bwMode="auto">
            <a:xfrm flipV="1">
              <a:off x="827" y="4205"/>
              <a:ext cx="4750" cy="13"/>
            </a:xfrm>
            <a:prstGeom prst="line">
              <a:avLst/>
            </a:prstGeom>
            <a:noFill/>
            <a:ln w="19080">
              <a:solidFill>
                <a:srgbClr val="CC9900"/>
              </a:solidFill>
              <a:miter lim="800000"/>
              <a:headEnd/>
              <a:tailEnd/>
            </a:ln>
            <a:effectLst/>
          </p:spPr>
          <p:txBody>
            <a:bodyPr/>
            <a:lstStyle/>
            <a:p>
              <a:pPr algn="ctr">
                <a:defRPr/>
              </a:pPr>
              <a:endParaRPr lang="en-AU" sz="2400">
                <a:solidFill>
                  <a:srgbClr val="000000"/>
                </a:solidFill>
                <a:latin typeface="Comic Sans MS" pitchFamily="66" charset="0"/>
              </a:endParaRPr>
            </a:p>
          </p:txBody>
        </p:sp>
        <p:sp>
          <p:nvSpPr>
            <p:cNvPr id="417808" name="Line 16"/>
            <p:cNvSpPr>
              <a:spLocks noChangeShapeType="1"/>
            </p:cNvSpPr>
            <p:nvPr/>
          </p:nvSpPr>
          <p:spPr bwMode="auto">
            <a:xfrm>
              <a:off x="5591" y="171"/>
              <a:ext cx="2" cy="4028"/>
            </a:xfrm>
            <a:prstGeom prst="line">
              <a:avLst/>
            </a:prstGeom>
            <a:noFill/>
            <a:ln w="19080">
              <a:solidFill>
                <a:srgbClr val="CC9900"/>
              </a:solidFill>
              <a:miter lim="800000"/>
              <a:headEnd/>
              <a:tailEnd/>
            </a:ln>
            <a:effectLst/>
          </p:spPr>
          <p:txBody>
            <a:bodyPr/>
            <a:lstStyle/>
            <a:p>
              <a:pPr algn="ctr">
                <a:defRPr/>
              </a:pPr>
              <a:endParaRPr lang="en-AU" sz="2400">
                <a:solidFill>
                  <a:srgbClr val="000000"/>
                </a:solidFill>
                <a:latin typeface="Comic Sans MS" pitchFamily="66" charset="0"/>
              </a:endParaRPr>
            </a:p>
          </p:txBody>
        </p:sp>
      </p:grpSp>
    </p:spTree>
    <p:extLst>
      <p:ext uri="{BB962C8B-B14F-4D97-AF65-F5344CB8AC3E}">
        <p14:creationId xmlns:p14="http://schemas.microsoft.com/office/powerpoint/2010/main" val="973483129"/>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cstate="print"/>
          <a:srcRect/>
          <a:stretch>
            <a:fillRect/>
          </a:stretch>
        </a:blipFill>
        <a:effectLst/>
      </p:bgPr>
    </p:bg>
    <p:spTree>
      <p:nvGrpSpPr>
        <p:cNvPr id="1" name=""/>
        <p:cNvGrpSpPr/>
        <p:nvPr/>
      </p:nvGrpSpPr>
      <p:grpSpPr>
        <a:xfrm>
          <a:off x="0" y="0"/>
          <a:ext cx="0" cy="0"/>
          <a:chOff x="0" y="0"/>
          <a:chExt cx="0" cy="0"/>
        </a:xfrm>
      </p:grpSpPr>
      <p:sp>
        <p:nvSpPr>
          <p:cNvPr id="1032" name="Rectangle 8"/>
          <p:cNvSpPr>
            <a:spLocks noGrp="1" noChangeArrowheads="1"/>
          </p:cNvSpPr>
          <p:nvPr>
            <p:ph type="title"/>
          </p:nvPr>
        </p:nvSpPr>
        <p:spPr bwMode="auto">
          <a:xfrm>
            <a:off x="914400" y="609600"/>
            <a:ext cx="10363200" cy="1143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33" name="Rectangle 9"/>
          <p:cNvSpPr>
            <a:spLocks noGrp="1" noChangeArrowheads="1"/>
          </p:cNvSpPr>
          <p:nvPr>
            <p:ph type="body" idx="1"/>
          </p:nvPr>
        </p:nvSpPr>
        <p:spPr bwMode="auto">
          <a:xfrm>
            <a:off x="914400" y="2286000"/>
            <a:ext cx="10363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Box 19"/>
          <p:cNvSpPr txBox="1"/>
          <p:nvPr userDrawn="1"/>
        </p:nvSpPr>
        <p:spPr>
          <a:xfrm>
            <a:off x="12700" y="6524628"/>
            <a:ext cx="6428317" cy="239233"/>
          </a:xfrm>
          <a:prstGeom prst="rect">
            <a:avLst/>
          </a:prstGeom>
          <a:noFill/>
        </p:spPr>
        <p:txBody>
          <a:bodyPr>
            <a:spAutoFit/>
          </a:bodyPr>
          <a:lstStyle/>
          <a:p>
            <a:pPr algn="ctr" defTabSz="457200">
              <a:lnSpc>
                <a:spcPct val="30000"/>
              </a:lnSpc>
            </a:pPr>
            <a:r>
              <a:rPr lang="en-AU" sz="1000" i="1">
                <a:solidFill>
                  <a:srgbClr val="333399"/>
                </a:solidFill>
                <a:latin typeface="Verdana" pitchFamily="-109" charset="0"/>
                <a:ea typeface="ＭＳ Ｐゴシック" pitchFamily="-109" charset="-128"/>
              </a:rPr>
              <a:t>Australian Meteorological and Oceanographic Society Conference 2010</a:t>
            </a:r>
            <a:r>
              <a:rPr lang="en-AU" sz="2400">
                <a:solidFill>
                  <a:srgbClr val="333399"/>
                </a:solidFill>
                <a:latin typeface="Verdana" pitchFamily="-109" charset="0"/>
                <a:ea typeface="ＭＳ Ｐゴシック" pitchFamily="-109" charset="-128"/>
              </a:rPr>
              <a:t> </a:t>
            </a:r>
            <a:endParaRPr lang="en-US" sz="2400">
              <a:solidFill>
                <a:srgbClr val="333399"/>
              </a:solidFill>
              <a:latin typeface="Verdana" pitchFamily="-109" charset="0"/>
              <a:ea typeface="ＭＳ Ｐゴシック" pitchFamily="-109" charset="-128"/>
            </a:endParaRPr>
          </a:p>
        </p:txBody>
      </p:sp>
      <p:sp>
        <p:nvSpPr>
          <p:cNvPr id="16" name="TextBox 15"/>
          <p:cNvSpPr txBox="1"/>
          <p:nvPr userDrawn="1"/>
        </p:nvSpPr>
        <p:spPr>
          <a:xfrm>
            <a:off x="10896600" y="6524628"/>
            <a:ext cx="1119717" cy="214313"/>
          </a:xfrm>
          <a:prstGeom prst="rect">
            <a:avLst/>
          </a:prstGeom>
          <a:noFill/>
        </p:spPr>
        <p:txBody>
          <a:bodyPr>
            <a:spAutoFit/>
          </a:bodyPr>
          <a:lstStyle/>
          <a:p>
            <a:pPr algn="ctr" defTabSz="457200"/>
            <a:r>
              <a:rPr lang="en-US" sz="800">
                <a:solidFill>
                  <a:srgbClr val="333399"/>
                </a:solidFill>
                <a:latin typeface="Verdana" pitchFamily="-109" charset="0"/>
                <a:ea typeface="ＭＳ Ｐゴシック" pitchFamily="-109" charset="-128"/>
              </a:rPr>
              <a:t>Slide #</a:t>
            </a:r>
            <a:fld id="{FBD82AF8-3107-4BCC-9F3E-3E58528DE24A}" type="slidenum">
              <a:rPr lang="en-US" sz="800">
                <a:solidFill>
                  <a:srgbClr val="333399"/>
                </a:solidFill>
                <a:latin typeface="Verdana" pitchFamily="-109" charset="0"/>
                <a:ea typeface="ＭＳ Ｐゴシック" pitchFamily="-109" charset="-128"/>
              </a:rPr>
              <a:pPr algn="ctr" defTabSz="457200"/>
              <a:t>‹#›</a:t>
            </a:fld>
            <a:endParaRPr lang="en-US" sz="800">
              <a:solidFill>
                <a:srgbClr val="333399"/>
              </a:solidFill>
              <a:latin typeface="Verdana" pitchFamily="-109" charset="0"/>
              <a:ea typeface="ＭＳ Ｐゴシック" pitchFamily="-109" charset="-128"/>
            </a:endParaRPr>
          </a:p>
        </p:txBody>
      </p:sp>
    </p:spTree>
    <p:extLst>
      <p:ext uri="{BB962C8B-B14F-4D97-AF65-F5344CB8AC3E}">
        <p14:creationId xmlns:p14="http://schemas.microsoft.com/office/powerpoint/2010/main" val="3013355075"/>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Lst>
  <p:txStyles>
    <p:titleStyle>
      <a:lvl1pPr algn="l" rtl="0" fontAlgn="base">
        <a:spcBef>
          <a:spcPct val="0"/>
        </a:spcBef>
        <a:spcAft>
          <a:spcPct val="0"/>
        </a:spcAft>
        <a:defRPr sz="3600" b="1">
          <a:solidFill>
            <a:srgbClr val="004080"/>
          </a:solidFill>
          <a:latin typeface="+mj-lt"/>
          <a:ea typeface="+mj-ea"/>
          <a:cs typeface="+mj-cs"/>
        </a:defRPr>
      </a:lvl1pPr>
      <a:lvl2pPr algn="l" rtl="0" fontAlgn="base">
        <a:spcBef>
          <a:spcPct val="0"/>
        </a:spcBef>
        <a:spcAft>
          <a:spcPct val="0"/>
        </a:spcAft>
        <a:defRPr sz="3600" b="1">
          <a:solidFill>
            <a:srgbClr val="004080"/>
          </a:solidFill>
          <a:latin typeface="Arial" charset="0"/>
        </a:defRPr>
      </a:lvl2pPr>
      <a:lvl3pPr algn="l" rtl="0" fontAlgn="base">
        <a:spcBef>
          <a:spcPct val="0"/>
        </a:spcBef>
        <a:spcAft>
          <a:spcPct val="0"/>
        </a:spcAft>
        <a:defRPr sz="3600" b="1">
          <a:solidFill>
            <a:srgbClr val="004080"/>
          </a:solidFill>
          <a:latin typeface="Arial" charset="0"/>
        </a:defRPr>
      </a:lvl3pPr>
      <a:lvl4pPr algn="l" rtl="0" fontAlgn="base">
        <a:spcBef>
          <a:spcPct val="0"/>
        </a:spcBef>
        <a:spcAft>
          <a:spcPct val="0"/>
        </a:spcAft>
        <a:defRPr sz="3600" b="1">
          <a:solidFill>
            <a:srgbClr val="004080"/>
          </a:solidFill>
          <a:latin typeface="Arial" charset="0"/>
        </a:defRPr>
      </a:lvl4pPr>
      <a:lvl5pPr algn="l" rtl="0" fontAlgn="base">
        <a:spcBef>
          <a:spcPct val="0"/>
        </a:spcBef>
        <a:spcAft>
          <a:spcPct val="0"/>
        </a:spcAft>
        <a:defRPr sz="3600" b="1">
          <a:solidFill>
            <a:srgbClr val="004080"/>
          </a:solidFill>
          <a:latin typeface="Arial" charset="0"/>
        </a:defRPr>
      </a:lvl5pPr>
      <a:lvl6pPr marL="457200" algn="l" rtl="0" fontAlgn="base">
        <a:spcBef>
          <a:spcPct val="0"/>
        </a:spcBef>
        <a:spcAft>
          <a:spcPct val="0"/>
        </a:spcAft>
        <a:defRPr sz="3600" b="1">
          <a:solidFill>
            <a:srgbClr val="004080"/>
          </a:solidFill>
          <a:latin typeface="Arial" charset="0"/>
        </a:defRPr>
      </a:lvl6pPr>
      <a:lvl7pPr marL="914400" algn="l" rtl="0" fontAlgn="base">
        <a:spcBef>
          <a:spcPct val="0"/>
        </a:spcBef>
        <a:spcAft>
          <a:spcPct val="0"/>
        </a:spcAft>
        <a:defRPr sz="3600" b="1">
          <a:solidFill>
            <a:srgbClr val="004080"/>
          </a:solidFill>
          <a:latin typeface="Arial" charset="0"/>
        </a:defRPr>
      </a:lvl7pPr>
      <a:lvl8pPr marL="1371600" algn="l" rtl="0" fontAlgn="base">
        <a:spcBef>
          <a:spcPct val="0"/>
        </a:spcBef>
        <a:spcAft>
          <a:spcPct val="0"/>
        </a:spcAft>
        <a:defRPr sz="3600" b="1">
          <a:solidFill>
            <a:srgbClr val="004080"/>
          </a:solidFill>
          <a:latin typeface="Arial" charset="0"/>
        </a:defRPr>
      </a:lvl8pPr>
      <a:lvl9pPr marL="1828800" algn="l" rtl="0" fontAlgn="base">
        <a:spcBef>
          <a:spcPct val="0"/>
        </a:spcBef>
        <a:spcAft>
          <a:spcPct val="0"/>
        </a:spcAft>
        <a:defRPr sz="3600" b="1">
          <a:solidFill>
            <a:srgbClr val="004080"/>
          </a:solidFill>
          <a:latin typeface="Arial" charset="0"/>
        </a:defRPr>
      </a:lvl9pPr>
    </p:titleStyle>
    <p:bodyStyle>
      <a:lvl1pPr marL="342900" indent="-342900" algn="l" rtl="0" fontAlgn="base">
        <a:spcBef>
          <a:spcPct val="20000"/>
        </a:spcBef>
        <a:spcAft>
          <a:spcPct val="0"/>
        </a:spcAft>
        <a:buChar char="•"/>
        <a:defRPr sz="3200">
          <a:solidFill>
            <a:srgbClr val="004080"/>
          </a:solidFill>
          <a:latin typeface="+mn-lt"/>
          <a:ea typeface="+mn-ea"/>
          <a:cs typeface="+mn-cs"/>
        </a:defRPr>
      </a:lvl1pPr>
      <a:lvl2pPr marL="742950" indent="-285750" algn="l" rtl="0" fontAlgn="base">
        <a:spcBef>
          <a:spcPct val="20000"/>
        </a:spcBef>
        <a:spcAft>
          <a:spcPct val="0"/>
        </a:spcAft>
        <a:buChar char="–"/>
        <a:defRPr sz="2800">
          <a:solidFill>
            <a:srgbClr val="004080"/>
          </a:solidFill>
          <a:latin typeface="+mn-lt"/>
        </a:defRPr>
      </a:lvl2pPr>
      <a:lvl3pPr marL="1143000" indent="-228600" algn="l" rtl="0" fontAlgn="base">
        <a:spcBef>
          <a:spcPct val="20000"/>
        </a:spcBef>
        <a:spcAft>
          <a:spcPct val="0"/>
        </a:spcAft>
        <a:buChar char="•"/>
        <a:defRPr sz="2400">
          <a:solidFill>
            <a:srgbClr val="004080"/>
          </a:solidFill>
          <a:latin typeface="+mn-lt"/>
        </a:defRPr>
      </a:lvl3pPr>
      <a:lvl4pPr marL="1600200" indent="-228600" algn="l" rtl="0" fontAlgn="base">
        <a:spcBef>
          <a:spcPct val="20000"/>
        </a:spcBef>
        <a:spcAft>
          <a:spcPct val="0"/>
        </a:spcAft>
        <a:buChar char="–"/>
        <a:defRPr sz="2000">
          <a:solidFill>
            <a:srgbClr val="004080"/>
          </a:solidFill>
          <a:latin typeface="+mn-lt"/>
        </a:defRPr>
      </a:lvl4pPr>
      <a:lvl5pPr marL="2057400" indent="-228600" algn="l" rtl="0" fontAlgn="base">
        <a:spcBef>
          <a:spcPct val="20000"/>
        </a:spcBef>
        <a:spcAft>
          <a:spcPct val="0"/>
        </a:spcAft>
        <a:buChar char="»"/>
        <a:defRPr sz="2000">
          <a:solidFill>
            <a:srgbClr val="004080"/>
          </a:solidFill>
          <a:latin typeface="+mn-lt"/>
        </a:defRPr>
      </a:lvl5pPr>
      <a:lvl6pPr marL="2514600" indent="-228600" algn="l" rtl="0" fontAlgn="base">
        <a:spcBef>
          <a:spcPct val="20000"/>
        </a:spcBef>
        <a:spcAft>
          <a:spcPct val="0"/>
        </a:spcAft>
        <a:buChar char="»"/>
        <a:defRPr sz="2000">
          <a:solidFill>
            <a:srgbClr val="004080"/>
          </a:solidFill>
          <a:latin typeface="+mn-lt"/>
        </a:defRPr>
      </a:lvl6pPr>
      <a:lvl7pPr marL="2971800" indent="-228600" algn="l" rtl="0" fontAlgn="base">
        <a:spcBef>
          <a:spcPct val="20000"/>
        </a:spcBef>
        <a:spcAft>
          <a:spcPct val="0"/>
        </a:spcAft>
        <a:buChar char="»"/>
        <a:defRPr sz="2000">
          <a:solidFill>
            <a:srgbClr val="004080"/>
          </a:solidFill>
          <a:latin typeface="+mn-lt"/>
        </a:defRPr>
      </a:lvl7pPr>
      <a:lvl8pPr marL="3429000" indent="-228600" algn="l" rtl="0" fontAlgn="base">
        <a:spcBef>
          <a:spcPct val="20000"/>
        </a:spcBef>
        <a:spcAft>
          <a:spcPct val="0"/>
        </a:spcAft>
        <a:buChar char="»"/>
        <a:defRPr sz="2000">
          <a:solidFill>
            <a:srgbClr val="004080"/>
          </a:solidFill>
          <a:latin typeface="+mn-lt"/>
        </a:defRPr>
      </a:lvl8pPr>
      <a:lvl9pPr marL="3886200" indent="-228600" algn="l" rtl="0" fontAlgn="base">
        <a:spcBef>
          <a:spcPct val="20000"/>
        </a:spcBef>
        <a:spcAft>
          <a:spcPct val="0"/>
        </a:spcAft>
        <a:buChar char="»"/>
        <a:defRPr sz="2000">
          <a:solidFill>
            <a:srgbClr val="00408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37.jpeg"/><Relationship Id="rId4" Type="http://schemas.openxmlformats.org/officeDocument/2006/relationships/image" Target="../media/image36.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9.xml"/><Relationship Id="rId1" Type="http://schemas.openxmlformats.org/officeDocument/2006/relationships/tags" Target="../tags/tag1.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441061D-CA23-40AB-920D-A73F50343A39}"/>
              </a:ext>
            </a:extLst>
          </p:cNvPr>
          <p:cNvSpPr>
            <a:spLocks noGrp="1"/>
          </p:cNvSpPr>
          <p:nvPr>
            <p:ph type="ftr" sz="quarter" idx="11"/>
          </p:nvPr>
        </p:nvSpPr>
        <p:spPr/>
        <p:txBody>
          <a:bodyPr/>
          <a:lstStyle/>
          <a:p>
            <a:r>
              <a:rPr lang="en-GB"/>
              <a:t>INSTITUTE FOR MARINE AND ANTARCTIC STUDIES</a:t>
            </a:r>
            <a:endParaRPr lang="en-AU" dirty="0"/>
          </a:p>
        </p:txBody>
      </p:sp>
      <p:sp>
        <p:nvSpPr>
          <p:cNvPr id="3" name="Slide Number Placeholder 2">
            <a:extLst>
              <a:ext uri="{FF2B5EF4-FFF2-40B4-BE49-F238E27FC236}">
                <a16:creationId xmlns:a16="http://schemas.microsoft.com/office/drawing/2014/main" id="{BD480F1C-564D-4FCB-8305-96A3A65EF248}"/>
              </a:ext>
            </a:extLst>
          </p:cNvPr>
          <p:cNvSpPr>
            <a:spLocks noGrp="1"/>
          </p:cNvSpPr>
          <p:nvPr>
            <p:ph type="sldNum" sz="quarter" idx="12"/>
          </p:nvPr>
        </p:nvSpPr>
        <p:spPr/>
        <p:txBody>
          <a:bodyPr/>
          <a:lstStyle/>
          <a:p>
            <a:fld id="{1DEBBDC7-4A1B-43E6-8DA6-58148E08E8A6}" type="slidenum">
              <a:rPr lang="en-AU" smtClean="0"/>
              <a:t>1</a:t>
            </a:fld>
            <a:endParaRPr lang="en-AU"/>
          </a:p>
        </p:txBody>
      </p:sp>
      <p:pic>
        <p:nvPicPr>
          <p:cNvPr id="6" name="Picture 5">
            <a:extLst>
              <a:ext uri="{FF2B5EF4-FFF2-40B4-BE49-F238E27FC236}">
                <a16:creationId xmlns:a16="http://schemas.microsoft.com/office/drawing/2014/main" id="{BD9B86EF-1C93-4049-B723-02759E843A64}"/>
              </a:ext>
            </a:extLst>
          </p:cNvPr>
          <p:cNvPicPr>
            <a:picLocks noChangeAspect="1"/>
          </p:cNvPicPr>
          <p:nvPr/>
        </p:nvPicPr>
        <p:blipFill rotWithShape="1">
          <a:blip r:embed="rId3">
            <a:extLst>
              <a:ext uri="{28A0092B-C50C-407E-A947-70E740481C1C}">
                <a14:useLocalDpi xmlns:a14="http://schemas.microsoft.com/office/drawing/2010/main" val="0"/>
              </a:ext>
            </a:extLst>
          </a:blip>
          <a:srcRect l="71810" r="12408" b="65337"/>
          <a:stretch/>
        </p:blipFill>
        <p:spPr>
          <a:xfrm>
            <a:off x="119336" y="127644"/>
            <a:ext cx="1800200" cy="1247986"/>
          </a:xfrm>
          <a:prstGeom prst="rect">
            <a:avLst/>
          </a:prstGeom>
        </p:spPr>
      </p:pic>
      <p:sp>
        <p:nvSpPr>
          <p:cNvPr id="9" name="TextBox 8">
            <a:extLst>
              <a:ext uri="{FF2B5EF4-FFF2-40B4-BE49-F238E27FC236}">
                <a16:creationId xmlns:a16="http://schemas.microsoft.com/office/drawing/2014/main" id="{80289771-E669-421A-A22A-676175C1041B}"/>
              </a:ext>
            </a:extLst>
          </p:cNvPr>
          <p:cNvSpPr txBox="1"/>
          <p:nvPr/>
        </p:nvSpPr>
        <p:spPr>
          <a:xfrm>
            <a:off x="1919534" y="127644"/>
            <a:ext cx="7272808" cy="1569660"/>
          </a:xfrm>
          <a:prstGeom prst="rect">
            <a:avLst/>
          </a:prstGeom>
          <a:noFill/>
        </p:spPr>
        <p:txBody>
          <a:bodyPr wrap="square">
            <a:spAutoFit/>
          </a:bodyPr>
          <a:lstStyle/>
          <a:p>
            <a:r>
              <a:rPr lang="en-US" sz="3200" b="1" dirty="0"/>
              <a:t>Future scenarios</a:t>
            </a:r>
          </a:p>
          <a:p>
            <a:endParaRPr lang="en-US" sz="3200" b="1" dirty="0"/>
          </a:p>
          <a:p>
            <a:endParaRPr lang="en-AU" sz="3200" b="1" dirty="0"/>
          </a:p>
        </p:txBody>
      </p:sp>
      <p:pic>
        <p:nvPicPr>
          <p:cNvPr id="1030" name="Picture 6">
            <a:extLst>
              <a:ext uri="{FF2B5EF4-FFF2-40B4-BE49-F238E27FC236}">
                <a16:creationId xmlns:a16="http://schemas.microsoft.com/office/drawing/2014/main" id="{1ED84ABF-3FC7-6C49-B427-7BB438F290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338" y="2121473"/>
            <a:ext cx="5038227" cy="19477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F77C5E0-4460-244D-AB7A-1B11AB2B6251}"/>
              </a:ext>
            </a:extLst>
          </p:cNvPr>
          <p:cNvSpPr txBox="1"/>
          <p:nvPr/>
        </p:nvSpPr>
        <p:spPr>
          <a:xfrm>
            <a:off x="5255565" y="760815"/>
            <a:ext cx="6144176" cy="5093702"/>
          </a:xfrm>
          <a:prstGeom prst="rect">
            <a:avLst/>
          </a:prstGeom>
          <a:noFill/>
        </p:spPr>
        <p:txBody>
          <a:bodyPr wrap="square" rtlCol="0">
            <a:spAutoFit/>
          </a:bodyPr>
          <a:lstStyle/>
          <a:p>
            <a:r>
              <a:rPr lang="en-US" sz="2500" u="sng" dirty="0"/>
              <a:t>Key points:</a:t>
            </a:r>
          </a:p>
          <a:p>
            <a:endParaRPr lang="en-US" sz="2500" u="sng" dirty="0"/>
          </a:p>
          <a:p>
            <a:pPr marL="285750" indent="-285750">
              <a:buFont typeface="Arial" panose="020B0604020202020204" pitchFamily="34" charset="0"/>
              <a:buChar char="•"/>
            </a:pPr>
            <a:r>
              <a:rPr lang="en-US" sz="2500" dirty="0"/>
              <a:t>We have developed a </a:t>
            </a:r>
            <a:r>
              <a:rPr lang="en-US" sz="2500" b="1" dirty="0"/>
              <a:t>preliminary</a:t>
            </a:r>
            <a:r>
              <a:rPr lang="en-US" sz="2500" dirty="0"/>
              <a:t> multispecies size spectrum model for HIMI using data from the TREV project</a:t>
            </a:r>
          </a:p>
          <a:p>
            <a:pPr marL="285750" indent="-285750">
              <a:buFont typeface="Arial" panose="020B0604020202020204" pitchFamily="34" charset="0"/>
              <a:buChar char="•"/>
            </a:pPr>
            <a:endParaRPr lang="en-US" sz="2500" dirty="0"/>
          </a:p>
          <a:p>
            <a:pPr marL="285750" indent="-285750">
              <a:buFont typeface="Arial" panose="020B0604020202020204" pitchFamily="34" charset="0"/>
              <a:buChar char="•"/>
            </a:pPr>
            <a:r>
              <a:rPr lang="en-US" sz="2500" dirty="0"/>
              <a:t>Tool for exploring long-term climate and fishing strategy scenarios</a:t>
            </a:r>
          </a:p>
          <a:p>
            <a:r>
              <a:rPr lang="en-US" sz="2500" dirty="0"/>
              <a:t> </a:t>
            </a:r>
          </a:p>
          <a:p>
            <a:pPr marL="285750" indent="-285750">
              <a:buFont typeface="Arial" panose="020B0604020202020204" pitchFamily="34" charset="0"/>
              <a:buChar char="•"/>
            </a:pPr>
            <a:r>
              <a:rPr lang="en-US" sz="2500" dirty="0"/>
              <a:t>Model description</a:t>
            </a:r>
          </a:p>
          <a:p>
            <a:pPr marL="285750" indent="-285750">
              <a:buFont typeface="Arial" panose="020B0604020202020204" pitchFamily="34" charset="0"/>
              <a:buChar char="•"/>
            </a:pPr>
            <a:endParaRPr lang="en-US" sz="2500" dirty="0"/>
          </a:p>
          <a:p>
            <a:pPr marL="285750" indent="-285750">
              <a:buFont typeface="Arial" panose="020B0604020202020204" pitchFamily="34" charset="0"/>
              <a:buChar char="•"/>
            </a:pPr>
            <a:r>
              <a:rPr lang="en-US" sz="2500" dirty="0"/>
              <a:t>Next steps for model development and scenarios (climate forcing, fishing)</a:t>
            </a:r>
          </a:p>
        </p:txBody>
      </p:sp>
      <p:sp>
        <p:nvSpPr>
          <p:cNvPr id="4" name="TextBox 3">
            <a:extLst>
              <a:ext uri="{FF2B5EF4-FFF2-40B4-BE49-F238E27FC236}">
                <a16:creationId xmlns:a16="http://schemas.microsoft.com/office/drawing/2014/main" id="{7A558852-02DB-9841-A0A5-2D8AE6BE9FDB}"/>
              </a:ext>
            </a:extLst>
          </p:cNvPr>
          <p:cNvSpPr txBox="1"/>
          <p:nvPr/>
        </p:nvSpPr>
        <p:spPr>
          <a:xfrm>
            <a:off x="407368" y="4904126"/>
            <a:ext cx="4536504" cy="646331"/>
          </a:xfrm>
          <a:prstGeom prst="rect">
            <a:avLst/>
          </a:prstGeom>
          <a:noFill/>
        </p:spPr>
        <p:txBody>
          <a:bodyPr wrap="square" rtlCol="0">
            <a:spAutoFit/>
          </a:bodyPr>
          <a:lstStyle/>
          <a:p>
            <a:r>
              <a:rPr lang="en-US" dirty="0"/>
              <a:t>Julia Blanchard, </a:t>
            </a:r>
            <a:r>
              <a:rPr lang="en-US" b="1" dirty="0"/>
              <a:t>Romain Forestier </a:t>
            </a:r>
          </a:p>
          <a:p>
            <a:r>
              <a:rPr lang="en-US" dirty="0"/>
              <a:t>&amp; TREV team</a:t>
            </a:r>
          </a:p>
        </p:txBody>
      </p:sp>
    </p:spTree>
    <p:extLst>
      <p:ext uri="{BB962C8B-B14F-4D97-AF65-F5344CB8AC3E}">
        <p14:creationId xmlns:p14="http://schemas.microsoft.com/office/powerpoint/2010/main" val="906312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7FABB4-F5C7-2048-9F2C-0146B60E4489}"/>
              </a:ext>
            </a:extLst>
          </p:cNvPr>
          <p:cNvSpPr>
            <a:spLocks noGrp="1"/>
          </p:cNvSpPr>
          <p:nvPr>
            <p:ph type="ftr" sz="quarter" idx="11"/>
          </p:nvPr>
        </p:nvSpPr>
        <p:spPr/>
        <p:txBody>
          <a:bodyPr/>
          <a:lstStyle/>
          <a:p>
            <a:r>
              <a:rPr lang="en-GB"/>
              <a:t>INSTITUTE FOR MARINE AND ANTARCTIC STUDIES</a:t>
            </a:r>
            <a:endParaRPr lang="en-AU" dirty="0"/>
          </a:p>
        </p:txBody>
      </p:sp>
      <p:sp>
        <p:nvSpPr>
          <p:cNvPr id="3" name="Slide Number Placeholder 2">
            <a:extLst>
              <a:ext uri="{FF2B5EF4-FFF2-40B4-BE49-F238E27FC236}">
                <a16:creationId xmlns:a16="http://schemas.microsoft.com/office/drawing/2014/main" id="{1EB7FD02-43CE-5644-90B6-A03564F81D59}"/>
              </a:ext>
            </a:extLst>
          </p:cNvPr>
          <p:cNvSpPr>
            <a:spLocks noGrp="1"/>
          </p:cNvSpPr>
          <p:nvPr>
            <p:ph type="sldNum" sz="quarter" idx="12"/>
          </p:nvPr>
        </p:nvSpPr>
        <p:spPr/>
        <p:txBody>
          <a:bodyPr/>
          <a:lstStyle/>
          <a:p>
            <a:fld id="{1DEBBDC7-4A1B-43E6-8DA6-58148E08E8A6}" type="slidenum">
              <a:rPr lang="en-AU" smtClean="0"/>
              <a:t>10</a:t>
            </a:fld>
            <a:endParaRPr lang="en-AU"/>
          </a:p>
        </p:txBody>
      </p:sp>
      <p:sp>
        <p:nvSpPr>
          <p:cNvPr id="4" name="TextBox 3">
            <a:extLst>
              <a:ext uri="{FF2B5EF4-FFF2-40B4-BE49-F238E27FC236}">
                <a16:creationId xmlns:a16="http://schemas.microsoft.com/office/drawing/2014/main" id="{B4FF7B38-598C-F147-B3AF-1389142E6C85}"/>
              </a:ext>
            </a:extLst>
          </p:cNvPr>
          <p:cNvSpPr txBox="1"/>
          <p:nvPr/>
        </p:nvSpPr>
        <p:spPr>
          <a:xfrm>
            <a:off x="191344" y="237884"/>
            <a:ext cx="12218483" cy="553998"/>
          </a:xfrm>
          <a:prstGeom prst="rect">
            <a:avLst/>
          </a:prstGeom>
          <a:noFill/>
        </p:spPr>
        <p:txBody>
          <a:bodyPr wrap="square">
            <a:spAutoFit/>
          </a:bodyPr>
          <a:lstStyle/>
          <a:p>
            <a:r>
              <a:rPr lang="en-US" sz="3000" b="1" dirty="0"/>
              <a:t>Preliminary comparison with research survey biomass indices  </a:t>
            </a:r>
          </a:p>
        </p:txBody>
      </p:sp>
      <p:sp>
        <p:nvSpPr>
          <p:cNvPr id="9" name="TextBox 8">
            <a:extLst>
              <a:ext uri="{FF2B5EF4-FFF2-40B4-BE49-F238E27FC236}">
                <a16:creationId xmlns:a16="http://schemas.microsoft.com/office/drawing/2014/main" id="{FAE43F4C-8044-934D-B9B8-136AF98D6C76}"/>
              </a:ext>
            </a:extLst>
          </p:cNvPr>
          <p:cNvSpPr txBox="1"/>
          <p:nvPr/>
        </p:nvSpPr>
        <p:spPr>
          <a:xfrm>
            <a:off x="767408" y="1916832"/>
            <a:ext cx="3014444" cy="3416320"/>
          </a:xfrm>
          <a:prstGeom prst="rect">
            <a:avLst/>
          </a:prstGeom>
          <a:noFill/>
        </p:spPr>
        <p:txBody>
          <a:bodyPr wrap="square" rtlCol="0">
            <a:spAutoFit/>
          </a:bodyPr>
          <a:lstStyle/>
          <a:p>
            <a:pPr marL="285750" indent="-285750">
              <a:buFont typeface="Arial" panose="020B0604020202020204" pitchFamily="34" charset="0"/>
              <a:buChar char="•"/>
            </a:pPr>
            <a:r>
              <a:rPr lang="en-US" dirty="0"/>
              <a:t>First peak – in the right ballpark for the most abundant species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Need to redo calibration with size selectivity of research survey accounted for in model and fishing and temperature drivers included</a:t>
            </a:r>
          </a:p>
          <a:p>
            <a:endParaRPr lang="en-US" dirty="0"/>
          </a:p>
        </p:txBody>
      </p:sp>
      <p:pic>
        <p:nvPicPr>
          <p:cNvPr id="10" name="Picture 9" descr="Chart, scatter chart&#10;&#10;Description automatically generated">
            <a:extLst>
              <a:ext uri="{FF2B5EF4-FFF2-40B4-BE49-F238E27FC236}">
                <a16:creationId xmlns:a16="http://schemas.microsoft.com/office/drawing/2014/main" id="{34F3D1F3-5C3C-F2E7-CBC6-F277903984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4607" y="909823"/>
            <a:ext cx="7199391" cy="5038354"/>
          </a:xfrm>
          <a:prstGeom prst="rect">
            <a:avLst/>
          </a:prstGeom>
        </p:spPr>
      </p:pic>
    </p:spTree>
    <p:extLst>
      <p:ext uri="{BB962C8B-B14F-4D97-AF65-F5344CB8AC3E}">
        <p14:creationId xmlns:p14="http://schemas.microsoft.com/office/powerpoint/2010/main" val="2076561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FB2FFB6-B2C1-2E4A-4B1D-C0398FFA55B8}"/>
              </a:ext>
            </a:extLst>
          </p:cNvPr>
          <p:cNvSpPr>
            <a:spLocks noGrp="1"/>
          </p:cNvSpPr>
          <p:nvPr>
            <p:ph type="ftr" sz="quarter" idx="11"/>
          </p:nvPr>
        </p:nvSpPr>
        <p:spPr/>
        <p:txBody>
          <a:bodyPr/>
          <a:lstStyle/>
          <a:p>
            <a:r>
              <a:rPr lang="en-GB"/>
              <a:t>INSTITUTE FOR MARINE AND ANTARCTIC STUDIES</a:t>
            </a:r>
            <a:endParaRPr lang="en-AU" dirty="0"/>
          </a:p>
        </p:txBody>
      </p:sp>
      <p:sp>
        <p:nvSpPr>
          <p:cNvPr id="3" name="Slide Number Placeholder 2">
            <a:extLst>
              <a:ext uri="{FF2B5EF4-FFF2-40B4-BE49-F238E27FC236}">
                <a16:creationId xmlns:a16="http://schemas.microsoft.com/office/drawing/2014/main" id="{9850E22C-93A9-4C5C-5893-6DEA0AE0C805}"/>
              </a:ext>
            </a:extLst>
          </p:cNvPr>
          <p:cNvSpPr>
            <a:spLocks noGrp="1"/>
          </p:cNvSpPr>
          <p:nvPr>
            <p:ph type="sldNum" sz="quarter" idx="12"/>
          </p:nvPr>
        </p:nvSpPr>
        <p:spPr/>
        <p:txBody>
          <a:bodyPr/>
          <a:lstStyle/>
          <a:p>
            <a:fld id="{1DEBBDC7-4A1B-43E6-8DA6-58148E08E8A6}" type="slidenum">
              <a:rPr lang="en-AU" smtClean="0"/>
              <a:t>11</a:t>
            </a:fld>
            <a:endParaRPr lang="en-AU"/>
          </a:p>
        </p:txBody>
      </p:sp>
      <p:pic>
        <p:nvPicPr>
          <p:cNvPr id="5" name="Picture 4" descr="Chart, line chart&#10;&#10;Description automatically generated">
            <a:extLst>
              <a:ext uri="{FF2B5EF4-FFF2-40B4-BE49-F238E27FC236}">
                <a16:creationId xmlns:a16="http://schemas.microsoft.com/office/drawing/2014/main" id="{0814453B-2BC7-E615-EAA9-A9A9552D28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6304" y="909823"/>
            <a:ext cx="7199391" cy="5038354"/>
          </a:xfrm>
          <a:prstGeom prst="rect">
            <a:avLst/>
          </a:prstGeom>
        </p:spPr>
      </p:pic>
      <p:sp>
        <p:nvSpPr>
          <p:cNvPr id="7" name="TextBox 6">
            <a:extLst>
              <a:ext uri="{FF2B5EF4-FFF2-40B4-BE49-F238E27FC236}">
                <a16:creationId xmlns:a16="http://schemas.microsoft.com/office/drawing/2014/main" id="{42A018D2-BF5E-EBE0-3CA5-0B32E3CA91A7}"/>
              </a:ext>
            </a:extLst>
          </p:cNvPr>
          <p:cNvSpPr txBox="1"/>
          <p:nvPr/>
        </p:nvSpPr>
        <p:spPr>
          <a:xfrm>
            <a:off x="263352" y="134656"/>
            <a:ext cx="11521280" cy="1015663"/>
          </a:xfrm>
          <a:prstGeom prst="rect">
            <a:avLst/>
          </a:prstGeom>
          <a:noFill/>
        </p:spPr>
        <p:txBody>
          <a:bodyPr wrap="square">
            <a:spAutoFit/>
          </a:bodyPr>
          <a:lstStyle/>
          <a:p>
            <a:pPr algn="ctr"/>
            <a:r>
              <a:rPr lang="en-US" sz="3000" b="1" dirty="0"/>
              <a:t>Using longlines data for time series calibration</a:t>
            </a:r>
          </a:p>
          <a:p>
            <a:endParaRPr lang="en-US" sz="3000" b="1" dirty="0"/>
          </a:p>
        </p:txBody>
      </p:sp>
    </p:spTree>
    <p:extLst>
      <p:ext uri="{BB962C8B-B14F-4D97-AF65-F5344CB8AC3E}">
        <p14:creationId xmlns:p14="http://schemas.microsoft.com/office/powerpoint/2010/main" val="2694225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FD75AE2-6A50-0B4B-AC75-4D4E63F82473}"/>
              </a:ext>
            </a:extLst>
          </p:cNvPr>
          <p:cNvSpPr>
            <a:spLocks noGrp="1"/>
          </p:cNvSpPr>
          <p:nvPr>
            <p:ph type="ftr" sz="quarter" idx="11"/>
          </p:nvPr>
        </p:nvSpPr>
        <p:spPr/>
        <p:txBody>
          <a:bodyPr/>
          <a:lstStyle/>
          <a:p>
            <a:r>
              <a:rPr lang="en-GB"/>
              <a:t>INSTITUTE FOR MARINE AND ANTARCTIC STUDIES</a:t>
            </a:r>
            <a:endParaRPr lang="en-AU" dirty="0"/>
          </a:p>
        </p:txBody>
      </p:sp>
      <p:sp>
        <p:nvSpPr>
          <p:cNvPr id="3" name="Slide Number Placeholder 2">
            <a:extLst>
              <a:ext uri="{FF2B5EF4-FFF2-40B4-BE49-F238E27FC236}">
                <a16:creationId xmlns:a16="http://schemas.microsoft.com/office/drawing/2014/main" id="{519705D9-BA33-C040-A67B-1D271FD25B0E}"/>
              </a:ext>
            </a:extLst>
          </p:cNvPr>
          <p:cNvSpPr>
            <a:spLocks noGrp="1"/>
          </p:cNvSpPr>
          <p:nvPr>
            <p:ph type="sldNum" sz="quarter" idx="12"/>
          </p:nvPr>
        </p:nvSpPr>
        <p:spPr/>
        <p:txBody>
          <a:bodyPr/>
          <a:lstStyle/>
          <a:p>
            <a:fld id="{1DEBBDC7-4A1B-43E6-8DA6-58148E08E8A6}" type="slidenum">
              <a:rPr lang="en-AU" smtClean="0"/>
              <a:t>12</a:t>
            </a:fld>
            <a:endParaRPr lang="en-AU"/>
          </a:p>
        </p:txBody>
      </p:sp>
      <p:sp>
        <p:nvSpPr>
          <p:cNvPr id="5" name="TextBox 4">
            <a:extLst>
              <a:ext uri="{FF2B5EF4-FFF2-40B4-BE49-F238E27FC236}">
                <a16:creationId xmlns:a16="http://schemas.microsoft.com/office/drawing/2014/main" id="{F068D294-82EF-524C-8190-A0C760C100F6}"/>
              </a:ext>
            </a:extLst>
          </p:cNvPr>
          <p:cNvSpPr txBox="1"/>
          <p:nvPr/>
        </p:nvSpPr>
        <p:spPr>
          <a:xfrm>
            <a:off x="191344" y="237884"/>
            <a:ext cx="12218483" cy="553998"/>
          </a:xfrm>
          <a:prstGeom prst="rect">
            <a:avLst/>
          </a:prstGeom>
          <a:noFill/>
        </p:spPr>
        <p:txBody>
          <a:bodyPr wrap="square">
            <a:spAutoFit/>
          </a:bodyPr>
          <a:lstStyle/>
          <a:p>
            <a:pPr algn="ctr"/>
            <a:r>
              <a:rPr lang="en-US" sz="3000" b="1" dirty="0"/>
              <a:t>Modelled yield vs. fishing mortality curve (toothfish only)</a:t>
            </a:r>
            <a:endParaRPr lang="en-US" sz="3000" b="1" i="1" dirty="0"/>
          </a:p>
        </p:txBody>
      </p:sp>
      <p:pic>
        <p:nvPicPr>
          <p:cNvPr id="7" name="Picture 6">
            <a:extLst>
              <a:ext uri="{FF2B5EF4-FFF2-40B4-BE49-F238E27FC236}">
                <a16:creationId xmlns:a16="http://schemas.microsoft.com/office/drawing/2014/main" id="{C0300F8D-0359-E04A-9158-0C68A3E622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528" y="802746"/>
            <a:ext cx="8064896" cy="5024558"/>
          </a:xfrm>
          <a:prstGeom prst="rect">
            <a:avLst/>
          </a:prstGeom>
        </p:spPr>
      </p:pic>
      <p:cxnSp>
        <p:nvCxnSpPr>
          <p:cNvPr id="9" name="Straight Connector 8">
            <a:extLst>
              <a:ext uri="{FF2B5EF4-FFF2-40B4-BE49-F238E27FC236}">
                <a16:creationId xmlns:a16="http://schemas.microsoft.com/office/drawing/2014/main" id="{7727DF4B-E49F-0E45-B076-B5F63B216919}"/>
              </a:ext>
            </a:extLst>
          </p:cNvPr>
          <p:cNvCxnSpPr/>
          <p:nvPr/>
        </p:nvCxnSpPr>
        <p:spPr>
          <a:xfrm>
            <a:off x="3935760" y="1772816"/>
            <a:ext cx="0" cy="3024336"/>
          </a:xfrm>
          <a:prstGeom prst="line">
            <a:avLst/>
          </a:prstGeom>
          <a:ln w="31750">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210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E1F4FD9-C928-086D-6012-C4942D09E3C4}"/>
              </a:ext>
            </a:extLst>
          </p:cNvPr>
          <p:cNvSpPr>
            <a:spLocks noGrp="1"/>
          </p:cNvSpPr>
          <p:nvPr>
            <p:ph type="ftr" sz="quarter" idx="11"/>
          </p:nvPr>
        </p:nvSpPr>
        <p:spPr/>
        <p:txBody>
          <a:bodyPr/>
          <a:lstStyle/>
          <a:p>
            <a:r>
              <a:rPr lang="en-GB"/>
              <a:t>INSTITUTE FOR MARINE AND ANTARCTIC STUDIES</a:t>
            </a:r>
            <a:endParaRPr lang="en-AU" dirty="0"/>
          </a:p>
        </p:txBody>
      </p:sp>
      <p:sp>
        <p:nvSpPr>
          <p:cNvPr id="3" name="Slide Number Placeholder 2">
            <a:extLst>
              <a:ext uri="{FF2B5EF4-FFF2-40B4-BE49-F238E27FC236}">
                <a16:creationId xmlns:a16="http://schemas.microsoft.com/office/drawing/2014/main" id="{D9F9F8A4-23EC-72A5-F307-789EB2DFC4DE}"/>
              </a:ext>
            </a:extLst>
          </p:cNvPr>
          <p:cNvSpPr>
            <a:spLocks noGrp="1"/>
          </p:cNvSpPr>
          <p:nvPr>
            <p:ph type="sldNum" sz="quarter" idx="12"/>
          </p:nvPr>
        </p:nvSpPr>
        <p:spPr/>
        <p:txBody>
          <a:bodyPr/>
          <a:lstStyle/>
          <a:p>
            <a:fld id="{1DEBBDC7-4A1B-43E6-8DA6-58148E08E8A6}" type="slidenum">
              <a:rPr lang="en-AU" smtClean="0"/>
              <a:t>13</a:t>
            </a:fld>
            <a:endParaRPr lang="en-AU"/>
          </a:p>
        </p:txBody>
      </p:sp>
      <p:sp>
        <p:nvSpPr>
          <p:cNvPr id="4" name="TextBox 3">
            <a:extLst>
              <a:ext uri="{FF2B5EF4-FFF2-40B4-BE49-F238E27FC236}">
                <a16:creationId xmlns:a16="http://schemas.microsoft.com/office/drawing/2014/main" id="{507A4690-AC54-9D41-F8FB-9FAF78738E4D}"/>
              </a:ext>
            </a:extLst>
          </p:cNvPr>
          <p:cNvSpPr txBox="1"/>
          <p:nvPr/>
        </p:nvSpPr>
        <p:spPr>
          <a:xfrm>
            <a:off x="191344" y="237884"/>
            <a:ext cx="12218483" cy="553998"/>
          </a:xfrm>
          <a:prstGeom prst="rect">
            <a:avLst/>
          </a:prstGeom>
          <a:noFill/>
        </p:spPr>
        <p:txBody>
          <a:bodyPr wrap="square">
            <a:spAutoFit/>
          </a:bodyPr>
          <a:lstStyle/>
          <a:p>
            <a:pPr algn="ctr"/>
            <a:r>
              <a:rPr lang="en-US" sz="3000" b="1" dirty="0"/>
              <a:t>Toothfish’s energy budget</a:t>
            </a:r>
            <a:endParaRPr lang="en-US" sz="3000" b="1" i="1" dirty="0"/>
          </a:p>
        </p:txBody>
      </p:sp>
      <p:pic>
        <p:nvPicPr>
          <p:cNvPr id="8" name="Picture 7" descr="Histogram&#10;&#10;Description automatically generated">
            <a:extLst>
              <a:ext uri="{FF2B5EF4-FFF2-40B4-BE49-F238E27FC236}">
                <a16:creationId xmlns:a16="http://schemas.microsoft.com/office/drawing/2014/main" id="{1208746D-98EF-1002-CB35-8CB3FD89EB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8273" y="908720"/>
            <a:ext cx="8136199" cy="5190027"/>
          </a:xfrm>
          <a:prstGeom prst="rect">
            <a:avLst/>
          </a:prstGeom>
        </p:spPr>
      </p:pic>
    </p:spTree>
    <p:extLst>
      <p:ext uri="{BB962C8B-B14F-4D97-AF65-F5344CB8AC3E}">
        <p14:creationId xmlns:p14="http://schemas.microsoft.com/office/powerpoint/2010/main" val="5986888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9BB9C4B-03B6-4C4E-91A5-E0361592A874}"/>
              </a:ext>
            </a:extLst>
          </p:cNvPr>
          <p:cNvSpPr>
            <a:spLocks noGrp="1"/>
          </p:cNvSpPr>
          <p:nvPr>
            <p:ph type="ftr" sz="quarter" idx="11"/>
          </p:nvPr>
        </p:nvSpPr>
        <p:spPr/>
        <p:txBody>
          <a:bodyPr/>
          <a:lstStyle/>
          <a:p>
            <a:r>
              <a:rPr lang="en-GB" dirty="0"/>
              <a:t>INSTITUTE FOR MARINE AND ANTARCTIC STUDIES</a:t>
            </a:r>
            <a:endParaRPr lang="en-AU" dirty="0"/>
          </a:p>
        </p:txBody>
      </p:sp>
      <p:sp>
        <p:nvSpPr>
          <p:cNvPr id="3" name="Slide Number Placeholder 2">
            <a:extLst>
              <a:ext uri="{FF2B5EF4-FFF2-40B4-BE49-F238E27FC236}">
                <a16:creationId xmlns:a16="http://schemas.microsoft.com/office/drawing/2014/main" id="{285516E7-E1D9-1A4F-8CF1-F2682C4C6AA1}"/>
              </a:ext>
            </a:extLst>
          </p:cNvPr>
          <p:cNvSpPr>
            <a:spLocks noGrp="1"/>
          </p:cNvSpPr>
          <p:nvPr>
            <p:ph type="sldNum" sz="quarter" idx="12"/>
          </p:nvPr>
        </p:nvSpPr>
        <p:spPr/>
        <p:txBody>
          <a:bodyPr/>
          <a:lstStyle/>
          <a:p>
            <a:fld id="{1DEBBDC7-4A1B-43E6-8DA6-58148E08E8A6}" type="slidenum">
              <a:rPr lang="en-AU" smtClean="0"/>
              <a:t>14</a:t>
            </a:fld>
            <a:endParaRPr lang="en-AU"/>
          </a:p>
        </p:txBody>
      </p:sp>
      <p:pic>
        <p:nvPicPr>
          <p:cNvPr id="4100" name="Picture 4">
            <a:extLst>
              <a:ext uri="{FF2B5EF4-FFF2-40B4-BE49-F238E27FC236}">
                <a16:creationId xmlns:a16="http://schemas.microsoft.com/office/drawing/2014/main" id="{729B35CA-826E-6244-A281-5C5DD53FA8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76" y="1055222"/>
            <a:ext cx="6912768" cy="458164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1E5CC2E0-6DCF-B042-9FF2-5AF07D764D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829" t="43699" b="22701"/>
          <a:stretch/>
        </p:blipFill>
        <p:spPr bwMode="auto">
          <a:xfrm>
            <a:off x="8609587" y="3332612"/>
            <a:ext cx="2622698" cy="2304256"/>
          </a:xfrm>
          <a:prstGeom prst="rect">
            <a:avLst/>
          </a:prstGeom>
          <a:noFill/>
          <a:extLst>
            <a:ext uri="{909E8E84-426E-40DD-AFC4-6F175D3DCCD1}">
              <a14:hiddenFill xmlns:a14="http://schemas.microsoft.com/office/drawing/2010/main">
                <a:solidFill>
                  <a:srgbClr val="FFFFFF"/>
                </a:solidFill>
              </a14:hiddenFill>
            </a:ext>
          </a:extLst>
        </p:spPr>
      </p:pic>
      <p:sp>
        <p:nvSpPr>
          <p:cNvPr id="4" name="Left Arrow 3">
            <a:extLst>
              <a:ext uri="{FF2B5EF4-FFF2-40B4-BE49-F238E27FC236}">
                <a16:creationId xmlns:a16="http://schemas.microsoft.com/office/drawing/2014/main" id="{2ABB651E-5268-364F-BAE6-ADE75C5EE0DC}"/>
              </a:ext>
            </a:extLst>
          </p:cNvPr>
          <p:cNvSpPr/>
          <p:nvPr/>
        </p:nvSpPr>
        <p:spPr>
          <a:xfrm>
            <a:off x="7966646" y="4232712"/>
            <a:ext cx="576064" cy="50405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4E78238-9B2E-A243-B4B6-3B9447205C2F}"/>
              </a:ext>
            </a:extLst>
          </p:cNvPr>
          <p:cNvSpPr txBox="1"/>
          <p:nvPr/>
        </p:nvSpPr>
        <p:spPr>
          <a:xfrm>
            <a:off x="5447928" y="5833518"/>
            <a:ext cx="2686220" cy="369332"/>
          </a:xfrm>
          <a:prstGeom prst="rect">
            <a:avLst/>
          </a:prstGeom>
          <a:noFill/>
        </p:spPr>
        <p:txBody>
          <a:bodyPr wrap="square" rtlCol="0">
            <a:spAutoFit/>
          </a:bodyPr>
          <a:lstStyle/>
          <a:p>
            <a:r>
              <a:rPr lang="en-US" dirty="0" err="1"/>
              <a:t>Reum</a:t>
            </a:r>
            <a:r>
              <a:rPr lang="en-US" dirty="0"/>
              <a:t> et al 2020</a:t>
            </a:r>
          </a:p>
        </p:txBody>
      </p:sp>
      <p:sp>
        <p:nvSpPr>
          <p:cNvPr id="9" name="TextBox 8">
            <a:extLst>
              <a:ext uri="{FF2B5EF4-FFF2-40B4-BE49-F238E27FC236}">
                <a16:creationId xmlns:a16="http://schemas.microsoft.com/office/drawing/2014/main" id="{8BDD723A-0CB4-1D4C-A327-6BFEFFE49F62}"/>
              </a:ext>
            </a:extLst>
          </p:cNvPr>
          <p:cNvSpPr txBox="1"/>
          <p:nvPr/>
        </p:nvSpPr>
        <p:spPr>
          <a:xfrm>
            <a:off x="8785782" y="5833518"/>
            <a:ext cx="3406218" cy="923330"/>
          </a:xfrm>
          <a:prstGeom prst="rect">
            <a:avLst/>
          </a:prstGeom>
          <a:noFill/>
        </p:spPr>
        <p:txBody>
          <a:bodyPr wrap="square" rtlCol="0">
            <a:spAutoFit/>
          </a:bodyPr>
          <a:lstStyle/>
          <a:p>
            <a:r>
              <a:rPr lang="en-US" dirty="0"/>
              <a:t>Woodworth-</a:t>
            </a:r>
            <a:r>
              <a:rPr lang="en-US" dirty="0" err="1"/>
              <a:t>Jefcoats</a:t>
            </a:r>
            <a:r>
              <a:rPr lang="en-US" dirty="0"/>
              <a:t> et al 2019</a:t>
            </a:r>
          </a:p>
          <a:p>
            <a:r>
              <a:rPr lang="en-US" dirty="0"/>
              <a:t>Forestier et al. in prep</a:t>
            </a:r>
          </a:p>
          <a:p>
            <a:r>
              <a:rPr lang="en-US" dirty="0"/>
              <a:t>Lindmark et al.</a:t>
            </a:r>
          </a:p>
        </p:txBody>
      </p:sp>
      <p:sp>
        <p:nvSpPr>
          <p:cNvPr id="10" name="TextBox 9">
            <a:extLst>
              <a:ext uri="{FF2B5EF4-FFF2-40B4-BE49-F238E27FC236}">
                <a16:creationId xmlns:a16="http://schemas.microsoft.com/office/drawing/2014/main" id="{BD8D6CE4-86C5-884E-9848-3C5E5C1160A3}"/>
              </a:ext>
            </a:extLst>
          </p:cNvPr>
          <p:cNvSpPr txBox="1"/>
          <p:nvPr/>
        </p:nvSpPr>
        <p:spPr>
          <a:xfrm>
            <a:off x="191344" y="402899"/>
            <a:ext cx="12218483" cy="553998"/>
          </a:xfrm>
          <a:prstGeom prst="rect">
            <a:avLst/>
          </a:prstGeom>
          <a:noFill/>
        </p:spPr>
        <p:txBody>
          <a:bodyPr wrap="square">
            <a:spAutoFit/>
          </a:bodyPr>
          <a:lstStyle/>
          <a:p>
            <a:r>
              <a:rPr lang="en-US" sz="3000" b="1" dirty="0"/>
              <a:t>Future scenarios – framework in place</a:t>
            </a:r>
          </a:p>
        </p:txBody>
      </p:sp>
      <p:pic>
        <p:nvPicPr>
          <p:cNvPr id="11" name="Picture 4">
            <a:extLst>
              <a:ext uri="{FF2B5EF4-FFF2-40B4-BE49-F238E27FC236}">
                <a16:creationId xmlns:a16="http://schemas.microsoft.com/office/drawing/2014/main" id="{2A50C9C3-50F3-A844-8FF9-A6B27AE345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42710" y="1639881"/>
            <a:ext cx="2689575" cy="790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439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BAE6AA9-7DE9-3B45-8A93-440D5E50845F}"/>
              </a:ext>
            </a:extLst>
          </p:cNvPr>
          <p:cNvSpPr>
            <a:spLocks noGrp="1"/>
          </p:cNvSpPr>
          <p:nvPr>
            <p:ph type="ftr" sz="quarter" idx="11"/>
          </p:nvPr>
        </p:nvSpPr>
        <p:spPr/>
        <p:txBody>
          <a:bodyPr/>
          <a:lstStyle/>
          <a:p>
            <a:r>
              <a:rPr lang="en-GB"/>
              <a:t>INSTITUTE FOR MARINE AND ANTARCTIC STUDIES</a:t>
            </a:r>
            <a:endParaRPr lang="en-AU" dirty="0"/>
          </a:p>
        </p:txBody>
      </p:sp>
      <p:sp>
        <p:nvSpPr>
          <p:cNvPr id="3" name="Slide Number Placeholder 2">
            <a:extLst>
              <a:ext uri="{FF2B5EF4-FFF2-40B4-BE49-F238E27FC236}">
                <a16:creationId xmlns:a16="http://schemas.microsoft.com/office/drawing/2014/main" id="{EACBF792-FFE2-7B48-8DE4-F3E1FD95C5FC}"/>
              </a:ext>
            </a:extLst>
          </p:cNvPr>
          <p:cNvSpPr>
            <a:spLocks noGrp="1"/>
          </p:cNvSpPr>
          <p:nvPr>
            <p:ph type="sldNum" sz="quarter" idx="12"/>
          </p:nvPr>
        </p:nvSpPr>
        <p:spPr/>
        <p:txBody>
          <a:bodyPr/>
          <a:lstStyle/>
          <a:p>
            <a:fld id="{1DEBBDC7-4A1B-43E6-8DA6-58148E08E8A6}" type="slidenum">
              <a:rPr lang="en-AU" smtClean="0"/>
              <a:t>15</a:t>
            </a:fld>
            <a:endParaRPr lang="en-AU"/>
          </a:p>
        </p:txBody>
      </p:sp>
      <p:sp>
        <p:nvSpPr>
          <p:cNvPr id="5" name="TextBox 4">
            <a:extLst>
              <a:ext uri="{FF2B5EF4-FFF2-40B4-BE49-F238E27FC236}">
                <a16:creationId xmlns:a16="http://schemas.microsoft.com/office/drawing/2014/main" id="{38EDF302-5F43-FE48-A969-A99C896EF8EC}"/>
              </a:ext>
            </a:extLst>
          </p:cNvPr>
          <p:cNvSpPr txBox="1"/>
          <p:nvPr/>
        </p:nvSpPr>
        <p:spPr>
          <a:xfrm>
            <a:off x="98614" y="336916"/>
            <a:ext cx="12218483" cy="1015663"/>
          </a:xfrm>
          <a:prstGeom prst="rect">
            <a:avLst/>
          </a:prstGeom>
          <a:noFill/>
        </p:spPr>
        <p:txBody>
          <a:bodyPr wrap="square">
            <a:spAutoFit/>
          </a:bodyPr>
          <a:lstStyle/>
          <a:p>
            <a:r>
              <a:rPr lang="en-US" sz="3000" b="1" dirty="0"/>
              <a:t>Proposed scenarios (for discussion)</a:t>
            </a:r>
          </a:p>
          <a:p>
            <a:endParaRPr lang="en-AU" sz="3000" b="1" dirty="0"/>
          </a:p>
        </p:txBody>
      </p:sp>
      <p:sp>
        <p:nvSpPr>
          <p:cNvPr id="6" name="TextBox 5">
            <a:extLst>
              <a:ext uri="{FF2B5EF4-FFF2-40B4-BE49-F238E27FC236}">
                <a16:creationId xmlns:a16="http://schemas.microsoft.com/office/drawing/2014/main" id="{2264D297-5AE0-D84C-A550-31E46ED11266}"/>
              </a:ext>
            </a:extLst>
          </p:cNvPr>
          <p:cNvSpPr txBox="1"/>
          <p:nvPr/>
        </p:nvSpPr>
        <p:spPr>
          <a:xfrm>
            <a:off x="407368" y="1124744"/>
            <a:ext cx="10914270" cy="5078313"/>
          </a:xfrm>
          <a:prstGeom prst="rect">
            <a:avLst/>
          </a:prstGeom>
          <a:noFill/>
        </p:spPr>
        <p:txBody>
          <a:bodyPr wrap="none" rtlCol="0">
            <a:spAutoFit/>
          </a:bodyPr>
          <a:lstStyle/>
          <a:p>
            <a:r>
              <a:rPr lang="en-US" dirty="0"/>
              <a:t>Climate scenarios-  RCP8.5 vs. RCP 4.5</a:t>
            </a:r>
          </a:p>
          <a:p>
            <a:endParaRPr lang="en-US" dirty="0"/>
          </a:p>
          <a:p>
            <a:r>
              <a:rPr lang="en-US" dirty="0"/>
              <a:t>Earth System Models (CMIP6)  - GFDL and IPSL outputs ready to use form </a:t>
            </a:r>
            <a:r>
              <a:rPr lang="en-US" dirty="0" err="1"/>
              <a:t>FishMIP</a:t>
            </a:r>
            <a:r>
              <a:rPr lang="en-US" dirty="0"/>
              <a:t> project</a:t>
            </a:r>
          </a:p>
          <a:p>
            <a:endParaRPr lang="en-US" dirty="0"/>
          </a:p>
          <a:p>
            <a:r>
              <a:rPr lang="en-US" dirty="0"/>
              <a:t>Climate forcing effects: </a:t>
            </a:r>
          </a:p>
          <a:p>
            <a:r>
              <a:rPr lang="en-US" dirty="0"/>
              <a:t>	Temperature effects on individual physiological processes: (metabolism, </a:t>
            </a:r>
            <a:r>
              <a:rPr lang="en-US" b="1" dirty="0"/>
              <a:t>feeding rates</a:t>
            </a:r>
            <a:r>
              <a:rPr lang="en-US" dirty="0"/>
              <a:t>, mortality)</a:t>
            </a:r>
          </a:p>
          <a:p>
            <a:r>
              <a:rPr lang="en-US" dirty="0"/>
              <a:t>               Resource (primary and secondary production?)</a:t>
            </a:r>
          </a:p>
          <a:p>
            <a:endParaRPr lang="en-US" dirty="0"/>
          </a:p>
          <a:p>
            <a:r>
              <a:rPr lang="en-US" dirty="0"/>
              <a:t>Fishing scenarios</a:t>
            </a:r>
          </a:p>
          <a:p>
            <a:r>
              <a:rPr lang="en-US" dirty="0"/>
              <a:t>	Status quo vs ??</a:t>
            </a:r>
          </a:p>
          <a:p>
            <a:r>
              <a:rPr lang="en-US" dirty="0"/>
              <a:t> 	+/- catch or effort limits? </a:t>
            </a:r>
          </a:p>
          <a:p>
            <a:r>
              <a:rPr lang="en-US" dirty="0"/>
              <a:t> 	+/- species and/or size </a:t>
            </a:r>
            <a:r>
              <a:rPr lang="en-US" dirty="0" err="1"/>
              <a:t>selectivities</a:t>
            </a:r>
            <a:r>
              <a:rPr lang="en-US" dirty="0"/>
              <a:t>?</a:t>
            </a:r>
          </a:p>
          <a:p>
            <a:r>
              <a:rPr lang="en-US" dirty="0"/>
              <a:t> 	</a:t>
            </a:r>
          </a:p>
          <a:p>
            <a:r>
              <a:rPr lang="en-US" dirty="0"/>
              <a:t>Fisheries and Ecosystem indicators:</a:t>
            </a:r>
          </a:p>
          <a:p>
            <a:r>
              <a:rPr lang="en-US" dirty="0"/>
              <a:t>              Changes in: Catches, Biomass, Body Size</a:t>
            </a:r>
          </a:p>
          <a:p>
            <a:endParaRPr lang="en-US" dirty="0"/>
          </a:p>
          <a:p>
            <a:endParaRPr lang="en-US" dirty="0"/>
          </a:p>
          <a:p>
            <a:r>
              <a:rPr lang="en-US" dirty="0"/>
              <a:t> </a:t>
            </a:r>
          </a:p>
        </p:txBody>
      </p:sp>
    </p:spTree>
    <p:extLst>
      <p:ext uri="{BB962C8B-B14F-4D97-AF65-F5344CB8AC3E}">
        <p14:creationId xmlns:p14="http://schemas.microsoft.com/office/powerpoint/2010/main" val="2401531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FD75AE2-6A50-0B4B-AC75-4D4E63F82473}"/>
              </a:ext>
            </a:extLst>
          </p:cNvPr>
          <p:cNvSpPr>
            <a:spLocks noGrp="1"/>
          </p:cNvSpPr>
          <p:nvPr>
            <p:ph type="ftr" sz="quarter" idx="11"/>
          </p:nvPr>
        </p:nvSpPr>
        <p:spPr/>
        <p:txBody>
          <a:bodyPr/>
          <a:lstStyle/>
          <a:p>
            <a:r>
              <a:rPr lang="en-GB"/>
              <a:t>INSTITUTE FOR MARINE AND ANTARCTIC STUDIES</a:t>
            </a:r>
            <a:endParaRPr lang="en-AU" dirty="0"/>
          </a:p>
        </p:txBody>
      </p:sp>
      <p:sp>
        <p:nvSpPr>
          <p:cNvPr id="3" name="Slide Number Placeholder 2">
            <a:extLst>
              <a:ext uri="{FF2B5EF4-FFF2-40B4-BE49-F238E27FC236}">
                <a16:creationId xmlns:a16="http://schemas.microsoft.com/office/drawing/2014/main" id="{519705D9-BA33-C040-A67B-1D271FD25B0E}"/>
              </a:ext>
            </a:extLst>
          </p:cNvPr>
          <p:cNvSpPr>
            <a:spLocks noGrp="1"/>
          </p:cNvSpPr>
          <p:nvPr>
            <p:ph type="sldNum" sz="quarter" idx="12"/>
          </p:nvPr>
        </p:nvSpPr>
        <p:spPr/>
        <p:txBody>
          <a:bodyPr/>
          <a:lstStyle/>
          <a:p>
            <a:fld id="{1DEBBDC7-4A1B-43E6-8DA6-58148E08E8A6}" type="slidenum">
              <a:rPr lang="en-AU" smtClean="0"/>
              <a:t>16</a:t>
            </a:fld>
            <a:endParaRPr lang="en-AU"/>
          </a:p>
        </p:txBody>
      </p:sp>
      <p:sp>
        <p:nvSpPr>
          <p:cNvPr id="5" name="TextBox 4">
            <a:extLst>
              <a:ext uri="{FF2B5EF4-FFF2-40B4-BE49-F238E27FC236}">
                <a16:creationId xmlns:a16="http://schemas.microsoft.com/office/drawing/2014/main" id="{F068D294-82EF-524C-8190-A0C760C100F6}"/>
              </a:ext>
            </a:extLst>
          </p:cNvPr>
          <p:cNvSpPr txBox="1"/>
          <p:nvPr/>
        </p:nvSpPr>
        <p:spPr>
          <a:xfrm>
            <a:off x="191344" y="260648"/>
            <a:ext cx="12218483" cy="1015663"/>
          </a:xfrm>
          <a:prstGeom prst="rect">
            <a:avLst/>
          </a:prstGeom>
          <a:noFill/>
        </p:spPr>
        <p:txBody>
          <a:bodyPr wrap="square">
            <a:spAutoFit/>
          </a:bodyPr>
          <a:lstStyle/>
          <a:p>
            <a:r>
              <a:rPr lang="en-US" sz="3000" b="1" dirty="0"/>
              <a:t>Current work – historical calibration with fishing and environmental trends through time  </a:t>
            </a:r>
          </a:p>
        </p:txBody>
      </p:sp>
      <p:pic>
        <p:nvPicPr>
          <p:cNvPr id="8" name="Picture 7" descr="Graphical user interface, chart&#10;&#10;Description automatically generated with medium confidence">
            <a:extLst>
              <a:ext uri="{FF2B5EF4-FFF2-40B4-BE49-F238E27FC236}">
                <a16:creationId xmlns:a16="http://schemas.microsoft.com/office/drawing/2014/main" id="{2C63CB89-0C97-1444-8EE7-5ABB2FBB03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528" y="1522073"/>
            <a:ext cx="7704856" cy="4248292"/>
          </a:xfrm>
          <a:prstGeom prst="rect">
            <a:avLst/>
          </a:prstGeom>
        </p:spPr>
      </p:pic>
    </p:spTree>
    <p:extLst>
      <p:ext uri="{BB962C8B-B14F-4D97-AF65-F5344CB8AC3E}">
        <p14:creationId xmlns:p14="http://schemas.microsoft.com/office/powerpoint/2010/main" val="2826365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5E43126-9229-C444-97A1-DEB2625169A8}"/>
              </a:ext>
            </a:extLst>
          </p:cNvPr>
          <p:cNvSpPr>
            <a:spLocks noGrp="1"/>
          </p:cNvSpPr>
          <p:nvPr>
            <p:ph type="ftr" sz="quarter" idx="11"/>
          </p:nvPr>
        </p:nvSpPr>
        <p:spPr/>
        <p:txBody>
          <a:bodyPr/>
          <a:lstStyle/>
          <a:p>
            <a:r>
              <a:rPr lang="en-GB"/>
              <a:t>INSTITUTE FOR MARINE AND ANTARCTIC STUDIES</a:t>
            </a:r>
            <a:endParaRPr lang="en-AU" dirty="0"/>
          </a:p>
        </p:txBody>
      </p:sp>
      <p:sp>
        <p:nvSpPr>
          <p:cNvPr id="3" name="Slide Number Placeholder 2">
            <a:extLst>
              <a:ext uri="{FF2B5EF4-FFF2-40B4-BE49-F238E27FC236}">
                <a16:creationId xmlns:a16="http://schemas.microsoft.com/office/drawing/2014/main" id="{907825FE-6078-194D-ABA4-D3444306B2B0}"/>
              </a:ext>
            </a:extLst>
          </p:cNvPr>
          <p:cNvSpPr>
            <a:spLocks noGrp="1"/>
          </p:cNvSpPr>
          <p:nvPr>
            <p:ph type="sldNum" sz="quarter" idx="12"/>
          </p:nvPr>
        </p:nvSpPr>
        <p:spPr/>
        <p:txBody>
          <a:bodyPr/>
          <a:lstStyle/>
          <a:p>
            <a:fld id="{1DEBBDC7-4A1B-43E6-8DA6-58148E08E8A6}" type="slidenum">
              <a:rPr lang="en-AU" smtClean="0"/>
              <a:t>17</a:t>
            </a:fld>
            <a:endParaRPr lang="en-AU"/>
          </a:p>
        </p:txBody>
      </p:sp>
      <p:sp>
        <p:nvSpPr>
          <p:cNvPr id="4" name="TextBox 3">
            <a:extLst>
              <a:ext uri="{FF2B5EF4-FFF2-40B4-BE49-F238E27FC236}">
                <a16:creationId xmlns:a16="http://schemas.microsoft.com/office/drawing/2014/main" id="{41937D00-040B-484C-A43E-9C1D277E507B}"/>
              </a:ext>
            </a:extLst>
          </p:cNvPr>
          <p:cNvSpPr txBox="1"/>
          <p:nvPr/>
        </p:nvSpPr>
        <p:spPr>
          <a:xfrm>
            <a:off x="191344" y="237884"/>
            <a:ext cx="12218483" cy="553998"/>
          </a:xfrm>
          <a:prstGeom prst="rect">
            <a:avLst/>
          </a:prstGeom>
          <a:noFill/>
        </p:spPr>
        <p:txBody>
          <a:bodyPr wrap="square">
            <a:spAutoFit/>
          </a:bodyPr>
          <a:lstStyle/>
          <a:p>
            <a:r>
              <a:rPr lang="en-US" sz="3000" b="1" dirty="0"/>
              <a:t>Sensitivity to stock- recruitment relationship parameters</a:t>
            </a:r>
            <a:endParaRPr lang="en-US" sz="3000" b="1" i="1" dirty="0"/>
          </a:p>
        </p:txBody>
      </p:sp>
      <p:pic>
        <p:nvPicPr>
          <p:cNvPr id="6" name="Picture 5">
            <a:extLst>
              <a:ext uri="{FF2B5EF4-FFF2-40B4-BE49-F238E27FC236}">
                <a16:creationId xmlns:a16="http://schemas.microsoft.com/office/drawing/2014/main" id="{3CCB0769-A8C3-1446-B067-FABE2E65C4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171525"/>
            <a:ext cx="5188549" cy="4514948"/>
          </a:xfrm>
          <a:prstGeom prst="rect">
            <a:avLst/>
          </a:prstGeom>
        </p:spPr>
      </p:pic>
      <p:pic>
        <p:nvPicPr>
          <p:cNvPr id="8" name="Picture 7">
            <a:extLst>
              <a:ext uri="{FF2B5EF4-FFF2-40B4-BE49-F238E27FC236}">
                <a16:creationId xmlns:a16="http://schemas.microsoft.com/office/drawing/2014/main" id="{605A636C-6D9B-D347-A745-962748D28F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400" y="1171526"/>
            <a:ext cx="5188548" cy="4514947"/>
          </a:xfrm>
          <a:prstGeom prst="rect">
            <a:avLst/>
          </a:prstGeom>
        </p:spPr>
      </p:pic>
      <p:cxnSp>
        <p:nvCxnSpPr>
          <p:cNvPr id="9" name="Straight Connector 8">
            <a:extLst>
              <a:ext uri="{FF2B5EF4-FFF2-40B4-BE49-F238E27FC236}">
                <a16:creationId xmlns:a16="http://schemas.microsoft.com/office/drawing/2014/main" id="{C052F659-9031-C14D-AB34-6C74F5EE3706}"/>
              </a:ext>
            </a:extLst>
          </p:cNvPr>
          <p:cNvCxnSpPr>
            <a:cxnSpLocks/>
          </p:cNvCxnSpPr>
          <p:nvPr/>
        </p:nvCxnSpPr>
        <p:spPr>
          <a:xfrm>
            <a:off x="7752184" y="1772816"/>
            <a:ext cx="0" cy="3240360"/>
          </a:xfrm>
          <a:prstGeom prst="line">
            <a:avLst/>
          </a:prstGeom>
          <a:ln w="31750">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2536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3230549" y="3583157"/>
            <a:ext cx="3296288" cy="2436792"/>
            <a:chOff x="950972" y="3828339"/>
            <a:chExt cx="3296288" cy="2436793"/>
          </a:xfrm>
        </p:grpSpPr>
        <p:sp>
          <p:nvSpPr>
            <p:cNvPr id="60" name="Text Box 45"/>
            <p:cNvSpPr txBox="1">
              <a:spLocks noChangeArrowheads="1"/>
            </p:cNvSpPr>
            <p:nvPr/>
          </p:nvSpPr>
          <p:spPr bwMode="auto">
            <a:xfrm>
              <a:off x="1126953" y="5434135"/>
              <a:ext cx="2649326" cy="830997"/>
            </a:xfrm>
            <a:prstGeom prst="rect">
              <a:avLst/>
            </a:prstGeom>
            <a:noFill/>
            <a:ln w="9525">
              <a:noFill/>
              <a:miter lim="800000"/>
              <a:headEnd/>
              <a:tailEnd/>
            </a:ln>
            <a:effectLst/>
          </p:spPr>
          <p:txBody>
            <a:bodyPr wrap="square">
              <a:spAutoFit/>
            </a:bodyPr>
            <a:lstStyle/>
            <a:p>
              <a:pPr algn="ctr"/>
              <a:r>
                <a:rPr lang="da-DK" sz="2400" dirty="0" err="1"/>
                <a:t>Stock-recruitment</a:t>
              </a:r>
              <a:r>
                <a:rPr lang="da-DK" sz="2400" dirty="0"/>
                <a:t> relation</a:t>
              </a:r>
            </a:p>
          </p:txBody>
        </p:sp>
        <p:grpSp>
          <p:nvGrpSpPr>
            <p:cNvPr id="62" name="Group 48"/>
            <p:cNvGrpSpPr>
              <a:grpSpLocks/>
            </p:cNvGrpSpPr>
            <p:nvPr/>
          </p:nvGrpSpPr>
          <p:grpSpPr bwMode="auto">
            <a:xfrm>
              <a:off x="950972" y="3828339"/>
              <a:ext cx="3296288" cy="1691067"/>
              <a:chOff x="960" y="2832"/>
              <a:chExt cx="2352" cy="1200"/>
            </a:xfrm>
          </p:grpSpPr>
          <p:sp>
            <p:nvSpPr>
              <p:cNvPr id="63" name="Line 49"/>
              <p:cNvSpPr>
                <a:spLocks noChangeShapeType="1"/>
              </p:cNvSpPr>
              <p:nvPr/>
            </p:nvSpPr>
            <p:spPr bwMode="auto">
              <a:xfrm>
                <a:off x="3312" y="3504"/>
                <a:ext cx="0" cy="528"/>
              </a:xfrm>
              <a:prstGeom prst="line">
                <a:avLst/>
              </a:prstGeom>
              <a:noFill/>
              <a:ln w="41275">
                <a:solidFill>
                  <a:schemeClr val="accent2"/>
                </a:solidFill>
                <a:round/>
                <a:headEnd/>
                <a:tailEnd/>
              </a:ln>
              <a:effectLst/>
            </p:spPr>
            <p:txBody>
              <a:bodyPr/>
              <a:lstStyle/>
              <a:p>
                <a:endParaRPr lang="en-GB"/>
              </a:p>
            </p:txBody>
          </p:sp>
          <p:sp>
            <p:nvSpPr>
              <p:cNvPr id="64" name="Line 50"/>
              <p:cNvSpPr>
                <a:spLocks noChangeShapeType="1"/>
              </p:cNvSpPr>
              <p:nvPr/>
            </p:nvSpPr>
            <p:spPr bwMode="auto">
              <a:xfrm flipH="1">
                <a:off x="960" y="4032"/>
                <a:ext cx="2352" cy="0"/>
              </a:xfrm>
              <a:prstGeom prst="line">
                <a:avLst/>
              </a:prstGeom>
              <a:noFill/>
              <a:ln w="41275">
                <a:solidFill>
                  <a:schemeClr val="accent2"/>
                </a:solidFill>
                <a:round/>
                <a:headEnd/>
                <a:tailEnd/>
              </a:ln>
              <a:effectLst/>
            </p:spPr>
            <p:txBody>
              <a:bodyPr/>
              <a:lstStyle/>
              <a:p>
                <a:endParaRPr lang="en-GB"/>
              </a:p>
            </p:txBody>
          </p:sp>
          <p:sp>
            <p:nvSpPr>
              <p:cNvPr id="65" name="Line 51"/>
              <p:cNvSpPr>
                <a:spLocks noChangeShapeType="1"/>
              </p:cNvSpPr>
              <p:nvPr/>
            </p:nvSpPr>
            <p:spPr bwMode="auto">
              <a:xfrm flipV="1">
                <a:off x="960" y="2832"/>
                <a:ext cx="0" cy="1200"/>
              </a:xfrm>
              <a:prstGeom prst="line">
                <a:avLst/>
              </a:prstGeom>
              <a:noFill/>
              <a:ln w="41275">
                <a:solidFill>
                  <a:schemeClr val="accent2"/>
                </a:solidFill>
                <a:round/>
                <a:headEnd/>
                <a:tailEnd/>
              </a:ln>
              <a:effectLst/>
            </p:spPr>
            <p:txBody>
              <a:bodyPr/>
              <a:lstStyle/>
              <a:p>
                <a:endParaRPr lang="en-GB"/>
              </a:p>
            </p:txBody>
          </p:sp>
          <p:sp>
            <p:nvSpPr>
              <p:cNvPr id="66" name="Line 52"/>
              <p:cNvSpPr>
                <a:spLocks noChangeShapeType="1"/>
              </p:cNvSpPr>
              <p:nvPr/>
            </p:nvSpPr>
            <p:spPr bwMode="auto">
              <a:xfrm>
                <a:off x="960" y="2832"/>
                <a:ext cx="672" cy="0"/>
              </a:xfrm>
              <a:prstGeom prst="line">
                <a:avLst/>
              </a:prstGeom>
              <a:noFill/>
              <a:ln w="41275">
                <a:solidFill>
                  <a:schemeClr val="accent2"/>
                </a:solidFill>
                <a:round/>
                <a:headEnd/>
                <a:tailEnd type="triangle" w="med" len="med"/>
              </a:ln>
              <a:effectLst/>
            </p:spPr>
            <p:txBody>
              <a:bodyPr/>
              <a:lstStyle/>
              <a:p>
                <a:endParaRPr lang="en-GB"/>
              </a:p>
            </p:txBody>
          </p:sp>
        </p:grpSp>
      </p:grpSp>
      <p:sp>
        <p:nvSpPr>
          <p:cNvPr id="1028" name="Text Box 3"/>
          <p:cNvSpPr txBox="1">
            <a:spLocks noChangeArrowheads="1"/>
          </p:cNvSpPr>
          <p:nvPr/>
        </p:nvSpPr>
        <p:spPr bwMode="auto">
          <a:xfrm>
            <a:off x="8081873" y="5279309"/>
            <a:ext cx="171434" cy="461665"/>
          </a:xfrm>
          <a:prstGeom prst="rect">
            <a:avLst/>
          </a:prstGeom>
          <a:noFill/>
          <a:ln w="9525">
            <a:noFill/>
            <a:miter lim="800000"/>
            <a:headEnd/>
            <a:tailEnd/>
          </a:ln>
        </p:spPr>
        <p:txBody>
          <a:bodyPr wrap="square">
            <a:spAutoFit/>
          </a:bodyPr>
          <a:lstStyle/>
          <a:p>
            <a:endParaRPr lang="da-DK" sz="2400">
              <a:latin typeface="Calibri" pitchFamily="34" charset="0"/>
            </a:endParaRPr>
          </a:p>
        </p:txBody>
      </p:sp>
      <p:grpSp>
        <p:nvGrpSpPr>
          <p:cNvPr id="6" name="Group 15"/>
          <p:cNvGrpSpPr>
            <a:grpSpLocks/>
          </p:cNvGrpSpPr>
          <p:nvPr/>
        </p:nvGrpSpPr>
        <p:grpSpPr bwMode="auto">
          <a:xfrm>
            <a:off x="6280073" y="3612445"/>
            <a:ext cx="922196" cy="383782"/>
            <a:chOff x="3273" y="3846"/>
            <a:chExt cx="669" cy="270"/>
          </a:xfrm>
        </p:grpSpPr>
        <p:sp>
          <p:nvSpPr>
            <p:cNvPr id="1068" name="Freeform 16"/>
            <p:cNvSpPr>
              <a:spLocks/>
            </p:cNvSpPr>
            <p:nvPr/>
          </p:nvSpPr>
          <p:spPr bwMode="auto">
            <a:xfrm>
              <a:off x="3273" y="3846"/>
              <a:ext cx="543" cy="270"/>
            </a:xfrm>
            <a:custGeom>
              <a:avLst/>
              <a:gdLst>
                <a:gd name="T0" fmla="*/ 0 w 720"/>
                <a:gd name="T1" fmla="*/ 135 h 360"/>
                <a:gd name="T2" fmla="*/ 272 w 720"/>
                <a:gd name="T3" fmla="*/ 0 h 360"/>
                <a:gd name="T4" fmla="*/ 543 w 720"/>
                <a:gd name="T5" fmla="*/ 135 h 360"/>
                <a:gd name="T6" fmla="*/ 272 w 720"/>
                <a:gd name="T7" fmla="*/ 270 h 360"/>
                <a:gd name="T8" fmla="*/ 0 w 720"/>
                <a:gd name="T9" fmla="*/ 135 h 360"/>
                <a:gd name="T10" fmla="*/ 0 60000 65536"/>
                <a:gd name="T11" fmla="*/ 0 60000 65536"/>
                <a:gd name="T12" fmla="*/ 0 60000 65536"/>
                <a:gd name="T13" fmla="*/ 0 60000 65536"/>
                <a:gd name="T14" fmla="*/ 0 60000 65536"/>
                <a:gd name="T15" fmla="*/ 0 w 720"/>
                <a:gd name="T16" fmla="*/ 0 h 360"/>
                <a:gd name="T17" fmla="*/ 720 w 720"/>
                <a:gd name="T18" fmla="*/ 360 h 360"/>
              </a:gdLst>
              <a:ahLst/>
              <a:cxnLst>
                <a:cxn ang="T10">
                  <a:pos x="T0" y="T1"/>
                </a:cxn>
                <a:cxn ang="T11">
                  <a:pos x="T2" y="T3"/>
                </a:cxn>
                <a:cxn ang="T12">
                  <a:pos x="T4" y="T5"/>
                </a:cxn>
                <a:cxn ang="T13">
                  <a:pos x="T6" y="T7"/>
                </a:cxn>
                <a:cxn ang="T14">
                  <a:pos x="T8" y="T9"/>
                </a:cxn>
              </a:cxnLst>
              <a:rect l="T15" t="T16" r="T17" b="T18"/>
              <a:pathLst>
                <a:path w="720" h="360">
                  <a:moveTo>
                    <a:pt x="0" y="180"/>
                  </a:moveTo>
                  <a:cubicBezTo>
                    <a:pt x="0" y="120"/>
                    <a:pt x="240" y="0"/>
                    <a:pt x="360" y="0"/>
                  </a:cubicBezTo>
                  <a:cubicBezTo>
                    <a:pt x="480" y="0"/>
                    <a:pt x="720" y="120"/>
                    <a:pt x="720" y="180"/>
                  </a:cubicBezTo>
                  <a:cubicBezTo>
                    <a:pt x="720" y="240"/>
                    <a:pt x="480" y="360"/>
                    <a:pt x="360" y="360"/>
                  </a:cubicBezTo>
                  <a:cubicBezTo>
                    <a:pt x="240" y="360"/>
                    <a:pt x="0" y="240"/>
                    <a:pt x="0" y="180"/>
                  </a:cubicBezTo>
                  <a:close/>
                </a:path>
              </a:pathLst>
            </a:custGeom>
            <a:solidFill>
              <a:srgbClr val="FF0000"/>
            </a:solidFill>
            <a:ln w="9525">
              <a:solidFill>
                <a:srgbClr val="000000"/>
              </a:solidFill>
              <a:round/>
              <a:headEnd/>
              <a:tailEnd/>
            </a:ln>
          </p:spPr>
          <p:txBody>
            <a:bodyPr/>
            <a:lstStyle/>
            <a:p>
              <a:endParaRPr lang="da-DK">
                <a:latin typeface="Calibri" pitchFamily="34" charset="0"/>
              </a:endParaRPr>
            </a:p>
          </p:txBody>
        </p:sp>
        <p:sp>
          <p:nvSpPr>
            <p:cNvPr id="1069" name="Freeform 17"/>
            <p:cNvSpPr>
              <a:spLocks/>
            </p:cNvSpPr>
            <p:nvPr/>
          </p:nvSpPr>
          <p:spPr bwMode="auto">
            <a:xfrm>
              <a:off x="3807" y="3898"/>
              <a:ext cx="135" cy="158"/>
            </a:xfrm>
            <a:custGeom>
              <a:avLst/>
              <a:gdLst>
                <a:gd name="T0" fmla="*/ 0 w 210"/>
                <a:gd name="T1" fmla="*/ 79 h 360"/>
                <a:gd name="T2" fmla="*/ 116 w 210"/>
                <a:gd name="T3" fmla="*/ 0 h 360"/>
                <a:gd name="T4" fmla="*/ 116 w 210"/>
                <a:gd name="T5" fmla="*/ 79 h 360"/>
                <a:gd name="T6" fmla="*/ 116 w 210"/>
                <a:gd name="T7" fmla="*/ 158 h 360"/>
                <a:gd name="T8" fmla="*/ 0 w 210"/>
                <a:gd name="T9" fmla="*/ 79 h 360"/>
                <a:gd name="T10" fmla="*/ 0 60000 65536"/>
                <a:gd name="T11" fmla="*/ 0 60000 65536"/>
                <a:gd name="T12" fmla="*/ 0 60000 65536"/>
                <a:gd name="T13" fmla="*/ 0 60000 65536"/>
                <a:gd name="T14" fmla="*/ 0 60000 65536"/>
                <a:gd name="T15" fmla="*/ 0 w 210"/>
                <a:gd name="T16" fmla="*/ 0 h 360"/>
                <a:gd name="T17" fmla="*/ 210 w 210"/>
                <a:gd name="T18" fmla="*/ 360 h 360"/>
              </a:gdLst>
              <a:ahLst/>
              <a:cxnLst>
                <a:cxn ang="T10">
                  <a:pos x="T0" y="T1"/>
                </a:cxn>
                <a:cxn ang="T11">
                  <a:pos x="T2" y="T3"/>
                </a:cxn>
                <a:cxn ang="T12">
                  <a:pos x="T4" y="T5"/>
                </a:cxn>
                <a:cxn ang="T13">
                  <a:pos x="T6" y="T7"/>
                </a:cxn>
                <a:cxn ang="T14">
                  <a:pos x="T8" y="T9"/>
                </a:cxn>
              </a:cxnLst>
              <a:rect l="T15" t="T16" r="T17" b="T18"/>
              <a:pathLst>
                <a:path w="210" h="360">
                  <a:moveTo>
                    <a:pt x="0" y="180"/>
                  </a:moveTo>
                  <a:cubicBezTo>
                    <a:pt x="0" y="120"/>
                    <a:pt x="150" y="0"/>
                    <a:pt x="180" y="0"/>
                  </a:cubicBezTo>
                  <a:cubicBezTo>
                    <a:pt x="210" y="0"/>
                    <a:pt x="180" y="120"/>
                    <a:pt x="180" y="180"/>
                  </a:cubicBezTo>
                  <a:cubicBezTo>
                    <a:pt x="180" y="240"/>
                    <a:pt x="210" y="360"/>
                    <a:pt x="180" y="360"/>
                  </a:cubicBezTo>
                  <a:cubicBezTo>
                    <a:pt x="150" y="360"/>
                    <a:pt x="0" y="240"/>
                    <a:pt x="0" y="180"/>
                  </a:cubicBezTo>
                  <a:close/>
                </a:path>
              </a:pathLst>
            </a:custGeom>
            <a:solidFill>
              <a:srgbClr val="FF0000"/>
            </a:solidFill>
            <a:ln w="9525">
              <a:solidFill>
                <a:srgbClr val="000000"/>
              </a:solidFill>
              <a:round/>
              <a:headEnd/>
              <a:tailEnd/>
            </a:ln>
          </p:spPr>
          <p:txBody>
            <a:bodyPr/>
            <a:lstStyle/>
            <a:p>
              <a:endParaRPr lang="da-DK">
                <a:latin typeface="Calibri" pitchFamily="34" charset="0"/>
              </a:endParaRPr>
            </a:p>
          </p:txBody>
        </p:sp>
      </p:grpSp>
      <p:sp>
        <p:nvSpPr>
          <p:cNvPr id="1040" name="Line 39"/>
          <p:cNvSpPr>
            <a:spLocks noChangeShapeType="1"/>
          </p:cNvSpPr>
          <p:nvPr/>
        </p:nvSpPr>
        <p:spPr bwMode="auto">
          <a:xfrm flipH="1" flipV="1">
            <a:off x="3967073" y="1388346"/>
            <a:ext cx="4183" cy="3307639"/>
          </a:xfrm>
          <a:prstGeom prst="line">
            <a:avLst/>
          </a:prstGeom>
          <a:noFill/>
          <a:ln w="38100" cmpd="sng">
            <a:solidFill>
              <a:srgbClr val="737373"/>
            </a:solidFill>
            <a:round/>
            <a:headEnd/>
            <a:tailEnd type="triangle" w="med" len="med"/>
          </a:ln>
        </p:spPr>
        <p:txBody>
          <a:bodyPr/>
          <a:lstStyle/>
          <a:p>
            <a:endParaRPr lang="en-GB"/>
          </a:p>
        </p:txBody>
      </p:sp>
      <p:grpSp>
        <p:nvGrpSpPr>
          <p:cNvPr id="22" name="Group 21"/>
          <p:cNvGrpSpPr/>
          <p:nvPr/>
        </p:nvGrpSpPr>
        <p:grpSpPr>
          <a:xfrm>
            <a:off x="4636998" y="1455137"/>
            <a:ext cx="2743230" cy="3232692"/>
            <a:chOff x="2357422" y="1700317"/>
            <a:chExt cx="2743230" cy="3232692"/>
          </a:xfrm>
        </p:grpSpPr>
        <p:grpSp>
          <p:nvGrpSpPr>
            <p:cNvPr id="2" name="Group 86"/>
            <p:cNvGrpSpPr>
              <a:grpSpLocks/>
            </p:cNvGrpSpPr>
            <p:nvPr/>
          </p:nvGrpSpPr>
          <p:grpSpPr bwMode="auto">
            <a:xfrm>
              <a:off x="2357422" y="2214554"/>
              <a:ext cx="922196" cy="2718455"/>
              <a:chOff x="2311400" y="1765300"/>
              <a:chExt cx="990600" cy="3238500"/>
            </a:xfrm>
          </p:grpSpPr>
          <p:sp>
            <p:nvSpPr>
              <p:cNvPr id="80" name="Right Triangle 79"/>
              <p:cNvSpPr/>
              <p:nvPr/>
            </p:nvSpPr>
            <p:spPr>
              <a:xfrm>
                <a:off x="2311400" y="1765300"/>
                <a:ext cx="965200" cy="520700"/>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1" name="Rectangle 80"/>
              <p:cNvSpPr/>
              <p:nvPr/>
            </p:nvSpPr>
            <p:spPr>
              <a:xfrm>
                <a:off x="2311400" y="2286000"/>
                <a:ext cx="990600" cy="2717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1033" name="AutoShape 21"/>
            <p:cNvSpPr>
              <a:spLocks noChangeArrowheads="1"/>
            </p:cNvSpPr>
            <p:nvPr/>
          </p:nvSpPr>
          <p:spPr bwMode="auto">
            <a:xfrm rot="1882380">
              <a:off x="2899317" y="2019411"/>
              <a:ext cx="1844391" cy="511709"/>
            </a:xfrm>
            <a:prstGeom prst="curvedDownArrow">
              <a:avLst>
                <a:gd name="adj1" fmla="val 18071"/>
                <a:gd name="adj2" fmla="val 43950"/>
                <a:gd name="adj3" fmla="val 41926"/>
              </a:avLst>
            </a:prstGeom>
            <a:solidFill>
              <a:schemeClr val="tx1"/>
            </a:solidFill>
            <a:ln w="9525">
              <a:noFill/>
              <a:miter lim="800000"/>
              <a:headEnd/>
              <a:tailEnd/>
            </a:ln>
          </p:spPr>
          <p:txBody>
            <a:bodyPr wrap="none" anchor="ctr"/>
            <a:lstStyle/>
            <a:p>
              <a:endParaRPr lang="da-DK">
                <a:latin typeface="Calibri" pitchFamily="34" charset="0"/>
              </a:endParaRPr>
            </a:p>
          </p:txBody>
        </p:sp>
        <p:sp>
          <p:nvSpPr>
            <p:cNvPr id="1034" name="Text Box 22"/>
            <p:cNvSpPr txBox="1">
              <a:spLocks noChangeArrowheads="1"/>
            </p:cNvSpPr>
            <p:nvPr/>
          </p:nvSpPr>
          <p:spPr bwMode="auto">
            <a:xfrm rot="1817096">
              <a:off x="3812354" y="1700317"/>
              <a:ext cx="1177312" cy="461665"/>
            </a:xfrm>
            <a:prstGeom prst="rect">
              <a:avLst/>
            </a:prstGeom>
            <a:noFill/>
            <a:ln w="9525">
              <a:noFill/>
              <a:miter lim="800000"/>
              <a:headEnd/>
              <a:tailEnd/>
            </a:ln>
          </p:spPr>
          <p:txBody>
            <a:bodyPr wrap="square">
              <a:spAutoFit/>
            </a:bodyPr>
            <a:lstStyle/>
            <a:p>
              <a:r>
                <a:rPr lang="da-DK" sz="2400" dirty="0">
                  <a:latin typeface="Calibri" pitchFamily="34" charset="0"/>
                </a:rPr>
                <a:t>Food</a:t>
              </a:r>
            </a:p>
          </p:txBody>
        </p:sp>
        <p:grpSp>
          <p:nvGrpSpPr>
            <p:cNvPr id="7" name="Group 23"/>
            <p:cNvGrpSpPr>
              <a:grpSpLocks/>
            </p:cNvGrpSpPr>
            <p:nvPr/>
          </p:nvGrpSpPr>
          <p:grpSpPr bwMode="auto">
            <a:xfrm>
              <a:off x="2449497" y="3005129"/>
              <a:ext cx="354691" cy="127927"/>
              <a:chOff x="3273" y="3846"/>
              <a:chExt cx="669" cy="270"/>
            </a:xfrm>
            <a:solidFill>
              <a:srgbClr val="00B050"/>
            </a:solidFill>
          </p:grpSpPr>
          <p:sp>
            <p:nvSpPr>
              <p:cNvPr id="1066" name="Freeform 24"/>
              <p:cNvSpPr>
                <a:spLocks/>
              </p:cNvSpPr>
              <p:nvPr/>
            </p:nvSpPr>
            <p:spPr bwMode="auto">
              <a:xfrm>
                <a:off x="3273" y="3846"/>
                <a:ext cx="543" cy="270"/>
              </a:xfrm>
              <a:custGeom>
                <a:avLst/>
                <a:gdLst>
                  <a:gd name="T0" fmla="*/ 0 w 720"/>
                  <a:gd name="T1" fmla="*/ 135 h 360"/>
                  <a:gd name="T2" fmla="*/ 272 w 720"/>
                  <a:gd name="T3" fmla="*/ 0 h 360"/>
                  <a:gd name="T4" fmla="*/ 543 w 720"/>
                  <a:gd name="T5" fmla="*/ 135 h 360"/>
                  <a:gd name="T6" fmla="*/ 272 w 720"/>
                  <a:gd name="T7" fmla="*/ 270 h 360"/>
                  <a:gd name="T8" fmla="*/ 0 w 720"/>
                  <a:gd name="T9" fmla="*/ 135 h 360"/>
                  <a:gd name="T10" fmla="*/ 0 60000 65536"/>
                  <a:gd name="T11" fmla="*/ 0 60000 65536"/>
                  <a:gd name="T12" fmla="*/ 0 60000 65536"/>
                  <a:gd name="T13" fmla="*/ 0 60000 65536"/>
                  <a:gd name="T14" fmla="*/ 0 60000 65536"/>
                  <a:gd name="T15" fmla="*/ 0 w 720"/>
                  <a:gd name="T16" fmla="*/ 0 h 360"/>
                  <a:gd name="T17" fmla="*/ 720 w 720"/>
                  <a:gd name="T18" fmla="*/ 360 h 360"/>
                </a:gdLst>
                <a:ahLst/>
                <a:cxnLst>
                  <a:cxn ang="T10">
                    <a:pos x="T0" y="T1"/>
                  </a:cxn>
                  <a:cxn ang="T11">
                    <a:pos x="T2" y="T3"/>
                  </a:cxn>
                  <a:cxn ang="T12">
                    <a:pos x="T4" y="T5"/>
                  </a:cxn>
                  <a:cxn ang="T13">
                    <a:pos x="T6" y="T7"/>
                  </a:cxn>
                  <a:cxn ang="T14">
                    <a:pos x="T8" y="T9"/>
                  </a:cxn>
                </a:cxnLst>
                <a:rect l="T15" t="T16" r="T17" b="T18"/>
                <a:pathLst>
                  <a:path w="720" h="360">
                    <a:moveTo>
                      <a:pt x="0" y="180"/>
                    </a:moveTo>
                    <a:cubicBezTo>
                      <a:pt x="0" y="120"/>
                      <a:pt x="240" y="0"/>
                      <a:pt x="360" y="0"/>
                    </a:cubicBezTo>
                    <a:cubicBezTo>
                      <a:pt x="480" y="0"/>
                      <a:pt x="720" y="120"/>
                      <a:pt x="720" y="180"/>
                    </a:cubicBezTo>
                    <a:cubicBezTo>
                      <a:pt x="720" y="240"/>
                      <a:pt x="480" y="360"/>
                      <a:pt x="360" y="360"/>
                    </a:cubicBezTo>
                    <a:cubicBezTo>
                      <a:pt x="240" y="360"/>
                      <a:pt x="0" y="240"/>
                      <a:pt x="0" y="180"/>
                    </a:cubicBezTo>
                    <a:close/>
                  </a:path>
                </a:pathLst>
              </a:custGeom>
              <a:grpFill/>
              <a:ln w="9525">
                <a:solidFill>
                  <a:srgbClr val="000000"/>
                </a:solidFill>
                <a:round/>
                <a:headEnd/>
                <a:tailEnd/>
              </a:ln>
            </p:spPr>
            <p:txBody>
              <a:bodyPr/>
              <a:lstStyle/>
              <a:p>
                <a:endParaRPr lang="da-DK">
                  <a:latin typeface="Calibri" pitchFamily="34" charset="0"/>
                </a:endParaRPr>
              </a:p>
            </p:txBody>
          </p:sp>
          <p:sp>
            <p:nvSpPr>
              <p:cNvPr id="1067" name="Freeform 25"/>
              <p:cNvSpPr>
                <a:spLocks/>
              </p:cNvSpPr>
              <p:nvPr/>
            </p:nvSpPr>
            <p:spPr bwMode="auto">
              <a:xfrm>
                <a:off x="3807" y="3898"/>
                <a:ext cx="135" cy="158"/>
              </a:xfrm>
              <a:custGeom>
                <a:avLst/>
                <a:gdLst>
                  <a:gd name="T0" fmla="*/ 0 w 210"/>
                  <a:gd name="T1" fmla="*/ 79 h 360"/>
                  <a:gd name="T2" fmla="*/ 116 w 210"/>
                  <a:gd name="T3" fmla="*/ 0 h 360"/>
                  <a:gd name="T4" fmla="*/ 116 w 210"/>
                  <a:gd name="T5" fmla="*/ 79 h 360"/>
                  <a:gd name="T6" fmla="*/ 116 w 210"/>
                  <a:gd name="T7" fmla="*/ 158 h 360"/>
                  <a:gd name="T8" fmla="*/ 0 w 210"/>
                  <a:gd name="T9" fmla="*/ 79 h 360"/>
                  <a:gd name="T10" fmla="*/ 0 60000 65536"/>
                  <a:gd name="T11" fmla="*/ 0 60000 65536"/>
                  <a:gd name="T12" fmla="*/ 0 60000 65536"/>
                  <a:gd name="T13" fmla="*/ 0 60000 65536"/>
                  <a:gd name="T14" fmla="*/ 0 60000 65536"/>
                  <a:gd name="T15" fmla="*/ 0 w 210"/>
                  <a:gd name="T16" fmla="*/ 0 h 360"/>
                  <a:gd name="T17" fmla="*/ 210 w 210"/>
                  <a:gd name="T18" fmla="*/ 360 h 360"/>
                </a:gdLst>
                <a:ahLst/>
                <a:cxnLst>
                  <a:cxn ang="T10">
                    <a:pos x="T0" y="T1"/>
                  </a:cxn>
                  <a:cxn ang="T11">
                    <a:pos x="T2" y="T3"/>
                  </a:cxn>
                  <a:cxn ang="T12">
                    <a:pos x="T4" y="T5"/>
                  </a:cxn>
                  <a:cxn ang="T13">
                    <a:pos x="T6" y="T7"/>
                  </a:cxn>
                  <a:cxn ang="T14">
                    <a:pos x="T8" y="T9"/>
                  </a:cxn>
                </a:cxnLst>
                <a:rect l="T15" t="T16" r="T17" b="T18"/>
                <a:pathLst>
                  <a:path w="210" h="360">
                    <a:moveTo>
                      <a:pt x="0" y="180"/>
                    </a:moveTo>
                    <a:cubicBezTo>
                      <a:pt x="0" y="120"/>
                      <a:pt x="150" y="0"/>
                      <a:pt x="180" y="0"/>
                    </a:cubicBezTo>
                    <a:cubicBezTo>
                      <a:pt x="210" y="0"/>
                      <a:pt x="180" y="120"/>
                      <a:pt x="180" y="180"/>
                    </a:cubicBezTo>
                    <a:cubicBezTo>
                      <a:pt x="180" y="240"/>
                      <a:pt x="210" y="360"/>
                      <a:pt x="180" y="360"/>
                    </a:cubicBezTo>
                    <a:cubicBezTo>
                      <a:pt x="150" y="360"/>
                      <a:pt x="0" y="240"/>
                      <a:pt x="0" y="180"/>
                    </a:cubicBezTo>
                    <a:close/>
                  </a:path>
                </a:pathLst>
              </a:custGeom>
              <a:grpFill/>
              <a:ln w="9525">
                <a:solidFill>
                  <a:srgbClr val="000000"/>
                </a:solidFill>
                <a:round/>
                <a:headEnd/>
                <a:tailEnd/>
              </a:ln>
            </p:spPr>
            <p:txBody>
              <a:bodyPr/>
              <a:lstStyle/>
              <a:p>
                <a:endParaRPr lang="da-DK">
                  <a:latin typeface="Calibri" pitchFamily="34" charset="0"/>
                </a:endParaRPr>
              </a:p>
            </p:txBody>
          </p:sp>
        </p:grpSp>
        <p:grpSp>
          <p:nvGrpSpPr>
            <p:cNvPr id="8" name="Group 26"/>
            <p:cNvGrpSpPr>
              <a:grpSpLocks/>
            </p:cNvGrpSpPr>
            <p:nvPr/>
          </p:nvGrpSpPr>
          <p:grpSpPr bwMode="auto">
            <a:xfrm>
              <a:off x="2830497" y="3614729"/>
              <a:ext cx="354691" cy="127927"/>
              <a:chOff x="3273" y="3846"/>
              <a:chExt cx="669" cy="270"/>
            </a:xfrm>
            <a:solidFill>
              <a:srgbClr val="00B050"/>
            </a:solidFill>
          </p:grpSpPr>
          <p:sp>
            <p:nvSpPr>
              <p:cNvPr id="1064" name="Freeform 27"/>
              <p:cNvSpPr>
                <a:spLocks/>
              </p:cNvSpPr>
              <p:nvPr/>
            </p:nvSpPr>
            <p:spPr bwMode="auto">
              <a:xfrm>
                <a:off x="3273" y="3846"/>
                <a:ext cx="543" cy="270"/>
              </a:xfrm>
              <a:custGeom>
                <a:avLst/>
                <a:gdLst>
                  <a:gd name="T0" fmla="*/ 0 w 720"/>
                  <a:gd name="T1" fmla="*/ 135 h 360"/>
                  <a:gd name="T2" fmla="*/ 272 w 720"/>
                  <a:gd name="T3" fmla="*/ 0 h 360"/>
                  <a:gd name="T4" fmla="*/ 543 w 720"/>
                  <a:gd name="T5" fmla="*/ 135 h 360"/>
                  <a:gd name="T6" fmla="*/ 272 w 720"/>
                  <a:gd name="T7" fmla="*/ 270 h 360"/>
                  <a:gd name="T8" fmla="*/ 0 w 720"/>
                  <a:gd name="T9" fmla="*/ 135 h 360"/>
                  <a:gd name="T10" fmla="*/ 0 60000 65536"/>
                  <a:gd name="T11" fmla="*/ 0 60000 65536"/>
                  <a:gd name="T12" fmla="*/ 0 60000 65536"/>
                  <a:gd name="T13" fmla="*/ 0 60000 65536"/>
                  <a:gd name="T14" fmla="*/ 0 60000 65536"/>
                  <a:gd name="T15" fmla="*/ 0 w 720"/>
                  <a:gd name="T16" fmla="*/ 0 h 360"/>
                  <a:gd name="T17" fmla="*/ 720 w 720"/>
                  <a:gd name="T18" fmla="*/ 360 h 360"/>
                </a:gdLst>
                <a:ahLst/>
                <a:cxnLst>
                  <a:cxn ang="T10">
                    <a:pos x="T0" y="T1"/>
                  </a:cxn>
                  <a:cxn ang="T11">
                    <a:pos x="T2" y="T3"/>
                  </a:cxn>
                  <a:cxn ang="T12">
                    <a:pos x="T4" y="T5"/>
                  </a:cxn>
                  <a:cxn ang="T13">
                    <a:pos x="T6" y="T7"/>
                  </a:cxn>
                  <a:cxn ang="T14">
                    <a:pos x="T8" y="T9"/>
                  </a:cxn>
                </a:cxnLst>
                <a:rect l="T15" t="T16" r="T17" b="T18"/>
                <a:pathLst>
                  <a:path w="720" h="360">
                    <a:moveTo>
                      <a:pt x="0" y="180"/>
                    </a:moveTo>
                    <a:cubicBezTo>
                      <a:pt x="0" y="120"/>
                      <a:pt x="240" y="0"/>
                      <a:pt x="360" y="0"/>
                    </a:cubicBezTo>
                    <a:cubicBezTo>
                      <a:pt x="480" y="0"/>
                      <a:pt x="720" y="120"/>
                      <a:pt x="720" y="180"/>
                    </a:cubicBezTo>
                    <a:cubicBezTo>
                      <a:pt x="720" y="240"/>
                      <a:pt x="480" y="360"/>
                      <a:pt x="360" y="360"/>
                    </a:cubicBezTo>
                    <a:cubicBezTo>
                      <a:pt x="240" y="360"/>
                      <a:pt x="0" y="240"/>
                      <a:pt x="0" y="180"/>
                    </a:cubicBezTo>
                    <a:close/>
                  </a:path>
                </a:pathLst>
              </a:custGeom>
              <a:grpFill/>
              <a:ln w="9525">
                <a:solidFill>
                  <a:srgbClr val="000000"/>
                </a:solidFill>
                <a:round/>
                <a:headEnd/>
                <a:tailEnd/>
              </a:ln>
            </p:spPr>
            <p:txBody>
              <a:bodyPr/>
              <a:lstStyle/>
              <a:p>
                <a:endParaRPr lang="da-DK">
                  <a:latin typeface="Calibri" pitchFamily="34" charset="0"/>
                </a:endParaRPr>
              </a:p>
            </p:txBody>
          </p:sp>
          <p:sp>
            <p:nvSpPr>
              <p:cNvPr id="1065" name="Freeform 28"/>
              <p:cNvSpPr>
                <a:spLocks/>
              </p:cNvSpPr>
              <p:nvPr/>
            </p:nvSpPr>
            <p:spPr bwMode="auto">
              <a:xfrm>
                <a:off x="3807" y="3898"/>
                <a:ext cx="135" cy="158"/>
              </a:xfrm>
              <a:custGeom>
                <a:avLst/>
                <a:gdLst>
                  <a:gd name="T0" fmla="*/ 0 w 210"/>
                  <a:gd name="T1" fmla="*/ 79 h 360"/>
                  <a:gd name="T2" fmla="*/ 116 w 210"/>
                  <a:gd name="T3" fmla="*/ 0 h 360"/>
                  <a:gd name="T4" fmla="*/ 116 w 210"/>
                  <a:gd name="T5" fmla="*/ 79 h 360"/>
                  <a:gd name="T6" fmla="*/ 116 w 210"/>
                  <a:gd name="T7" fmla="*/ 158 h 360"/>
                  <a:gd name="T8" fmla="*/ 0 w 210"/>
                  <a:gd name="T9" fmla="*/ 79 h 360"/>
                  <a:gd name="T10" fmla="*/ 0 60000 65536"/>
                  <a:gd name="T11" fmla="*/ 0 60000 65536"/>
                  <a:gd name="T12" fmla="*/ 0 60000 65536"/>
                  <a:gd name="T13" fmla="*/ 0 60000 65536"/>
                  <a:gd name="T14" fmla="*/ 0 60000 65536"/>
                  <a:gd name="T15" fmla="*/ 0 w 210"/>
                  <a:gd name="T16" fmla="*/ 0 h 360"/>
                  <a:gd name="T17" fmla="*/ 210 w 210"/>
                  <a:gd name="T18" fmla="*/ 360 h 360"/>
                </a:gdLst>
                <a:ahLst/>
                <a:cxnLst>
                  <a:cxn ang="T10">
                    <a:pos x="T0" y="T1"/>
                  </a:cxn>
                  <a:cxn ang="T11">
                    <a:pos x="T2" y="T3"/>
                  </a:cxn>
                  <a:cxn ang="T12">
                    <a:pos x="T4" y="T5"/>
                  </a:cxn>
                  <a:cxn ang="T13">
                    <a:pos x="T6" y="T7"/>
                  </a:cxn>
                  <a:cxn ang="T14">
                    <a:pos x="T8" y="T9"/>
                  </a:cxn>
                </a:cxnLst>
                <a:rect l="T15" t="T16" r="T17" b="T18"/>
                <a:pathLst>
                  <a:path w="210" h="360">
                    <a:moveTo>
                      <a:pt x="0" y="180"/>
                    </a:moveTo>
                    <a:cubicBezTo>
                      <a:pt x="0" y="120"/>
                      <a:pt x="150" y="0"/>
                      <a:pt x="180" y="0"/>
                    </a:cubicBezTo>
                    <a:cubicBezTo>
                      <a:pt x="210" y="0"/>
                      <a:pt x="180" y="120"/>
                      <a:pt x="180" y="180"/>
                    </a:cubicBezTo>
                    <a:cubicBezTo>
                      <a:pt x="180" y="240"/>
                      <a:pt x="210" y="360"/>
                      <a:pt x="180" y="360"/>
                    </a:cubicBezTo>
                    <a:cubicBezTo>
                      <a:pt x="150" y="360"/>
                      <a:pt x="0" y="240"/>
                      <a:pt x="0" y="180"/>
                    </a:cubicBezTo>
                    <a:close/>
                  </a:path>
                </a:pathLst>
              </a:custGeom>
              <a:grpFill/>
              <a:ln w="9525">
                <a:solidFill>
                  <a:srgbClr val="000000"/>
                </a:solidFill>
                <a:round/>
                <a:headEnd/>
                <a:tailEnd/>
              </a:ln>
            </p:spPr>
            <p:txBody>
              <a:bodyPr/>
              <a:lstStyle/>
              <a:p>
                <a:endParaRPr lang="da-DK">
                  <a:latin typeface="Calibri" pitchFamily="34" charset="0"/>
                </a:endParaRPr>
              </a:p>
            </p:txBody>
          </p:sp>
        </p:grpSp>
        <p:grpSp>
          <p:nvGrpSpPr>
            <p:cNvPr id="9" name="Group 29"/>
            <p:cNvGrpSpPr>
              <a:grpSpLocks/>
            </p:cNvGrpSpPr>
            <p:nvPr/>
          </p:nvGrpSpPr>
          <p:grpSpPr bwMode="auto">
            <a:xfrm>
              <a:off x="2525697" y="3995729"/>
              <a:ext cx="354691" cy="127927"/>
              <a:chOff x="3273" y="3846"/>
              <a:chExt cx="669" cy="270"/>
            </a:xfrm>
            <a:solidFill>
              <a:srgbClr val="00B050"/>
            </a:solidFill>
          </p:grpSpPr>
          <p:sp>
            <p:nvSpPr>
              <p:cNvPr id="1062" name="Freeform 30"/>
              <p:cNvSpPr>
                <a:spLocks/>
              </p:cNvSpPr>
              <p:nvPr/>
            </p:nvSpPr>
            <p:spPr bwMode="auto">
              <a:xfrm>
                <a:off x="3273" y="3846"/>
                <a:ext cx="543" cy="270"/>
              </a:xfrm>
              <a:custGeom>
                <a:avLst/>
                <a:gdLst>
                  <a:gd name="T0" fmla="*/ 0 w 720"/>
                  <a:gd name="T1" fmla="*/ 135 h 360"/>
                  <a:gd name="T2" fmla="*/ 272 w 720"/>
                  <a:gd name="T3" fmla="*/ 0 h 360"/>
                  <a:gd name="T4" fmla="*/ 543 w 720"/>
                  <a:gd name="T5" fmla="*/ 135 h 360"/>
                  <a:gd name="T6" fmla="*/ 272 w 720"/>
                  <a:gd name="T7" fmla="*/ 270 h 360"/>
                  <a:gd name="T8" fmla="*/ 0 w 720"/>
                  <a:gd name="T9" fmla="*/ 135 h 360"/>
                  <a:gd name="T10" fmla="*/ 0 60000 65536"/>
                  <a:gd name="T11" fmla="*/ 0 60000 65536"/>
                  <a:gd name="T12" fmla="*/ 0 60000 65536"/>
                  <a:gd name="T13" fmla="*/ 0 60000 65536"/>
                  <a:gd name="T14" fmla="*/ 0 60000 65536"/>
                  <a:gd name="T15" fmla="*/ 0 w 720"/>
                  <a:gd name="T16" fmla="*/ 0 h 360"/>
                  <a:gd name="T17" fmla="*/ 720 w 720"/>
                  <a:gd name="T18" fmla="*/ 360 h 360"/>
                </a:gdLst>
                <a:ahLst/>
                <a:cxnLst>
                  <a:cxn ang="T10">
                    <a:pos x="T0" y="T1"/>
                  </a:cxn>
                  <a:cxn ang="T11">
                    <a:pos x="T2" y="T3"/>
                  </a:cxn>
                  <a:cxn ang="T12">
                    <a:pos x="T4" y="T5"/>
                  </a:cxn>
                  <a:cxn ang="T13">
                    <a:pos x="T6" y="T7"/>
                  </a:cxn>
                  <a:cxn ang="T14">
                    <a:pos x="T8" y="T9"/>
                  </a:cxn>
                </a:cxnLst>
                <a:rect l="T15" t="T16" r="T17" b="T18"/>
                <a:pathLst>
                  <a:path w="720" h="360">
                    <a:moveTo>
                      <a:pt x="0" y="180"/>
                    </a:moveTo>
                    <a:cubicBezTo>
                      <a:pt x="0" y="120"/>
                      <a:pt x="240" y="0"/>
                      <a:pt x="360" y="0"/>
                    </a:cubicBezTo>
                    <a:cubicBezTo>
                      <a:pt x="480" y="0"/>
                      <a:pt x="720" y="120"/>
                      <a:pt x="720" y="180"/>
                    </a:cubicBezTo>
                    <a:cubicBezTo>
                      <a:pt x="720" y="240"/>
                      <a:pt x="480" y="360"/>
                      <a:pt x="360" y="360"/>
                    </a:cubicBezTo>
                    <a:cubicBezTo>
                      <a:pt x="240" y="360"/>
                      <a:pt x="0" y="240"/>
                      <a:pt x="0" y="180"/>
                    </a:cubicBezTo>
                    <a:close/>
                  </a:path>
                </a:pathLst>
              </a:custGeom>
              <a:grpFill/>
              <a:ln w="9525">
                <a:solidFill>
                  <a:srgbClr val="000000"/>
                </a:solidFill>
                <a:round/>
                <a:headEnd/>
                <a:tailEnd/>
              </a:ln>
            </p:spPr>
            <p:txBody>
              <a:bodyPr/>
              <a:lstStyle/>
              <a:p>
                <a:endParaRPr lang="da-DK">
                  <a:latin typeface="Calibri" pitchFamily="34" charset="0"/>
                </a:endParaRPr>
              </a:p>
            </p:txBody>
          </p:sp>
          <p:sp>
            <p:nvSpPr>
              <p:cNvPr id="1063" name="Freeform 31"/>
              <p:cNvSpPr>
                <a:spLocks/>
              </p:cNvSpPr>
              <p:nvPr/>
            </p:nvSpPr>
            <p:spPr bwMode="auto">
              <a:xfrm>
                <a:off x="3807" y="3898"/>
                <a:ext cx="135" cy="158"/>
              </a:xfrm>
              <a:custGeom>
                <a:avLst/>
                <a:gdLst>
                  <a:gd name="T0" fmla="*/ 0 w 210"/>
                  <a:gd name="T1" fmla="*/ 79 h 360"/>
                  <a:gd name="T2" fmla="*/ 116 w 210"/>
                  <a:gd name="T3" fmla="*/ 0 h 360"/>
                  <a:gd name="T4" fmla="*/ 116 w 210"/>
                  <a:gd name="T5" fmla="*/ 79 h 360"/>
                  <a:gd name="T6" fmla="*/ 116 w 210"/>
                  <a:gd name="T7" fmla="*/ 158 h 360"/>
                  <a:gd name="T8" fmla="*/ 0 w 210"/>
                  <a:gd name="T9" fmla="*/ 79 h 360"/>
                  <a:gd name="T10" fmla="*/ 0 60000 65536"/>
                  <a:gd name="T11" fmla="*/ 0 60000 65536"/>
                  <a:gd name="T12" fmla="*/ 0 60000 65536"/>
                  <a:gd name="T13" fmla="*/ 0 60000 65536"/>
                  <a:gd name="T14" fmla="*/ 0 60000 65536"/>
                  <a:gd name="T15" fmla="*/ 0 w 210"/>
                  <a:gd name="T16" fmla="*/ 0 h 360"/>
                  <a:gd name="T17" fmla="*/ 210 w 210"/>
                  <a:gd name="T18" fmla="*/ 360 h 360"/>
                </a:gdLst>
                <a:ahLst/>
                <a:cxnLst>
                  <a:cxn ang="T10">
                    <a:pos x="T0" y="T1"/>
                  </a:cxn>
                  <a:cxn ang="T11">
                    <a:pos x="T2" y="T3"/>
                  </a:cxn>
                  <a:cxn ang="T12">
                    <a:pos x="T4" y="T5"/>
                  </a:cxn>
                  <a:cxn ang="T13">
                    <a:pos x="T6" y="T7"/>
                  </a:cxn>
                  <a:cxn ang="T14">
                    <a:pos x="T8" y="T9"/>
                  </a:cxn>
                </a:cxnLst>
                <a:rect l="T15" t="T16" r="T17" b="T18"/>
                <a:pathLst>
                  <a:path w="210" h="360">
                    <a:moveTo>
                      <a:pt x="0" y="180"/>
                    </a:moveTo>
                    <a:cubicBezTo>
                      <a:pt x="0" y="120"/>
                      <a:pt x="150" y="0"/>
                      <a:pt x="180" y="0"/>
                    </a:cubicBezTo>
                    <a:cubicBezTo>
                      <a:pt x="210" y="0"/>
                      <a:pt x="180" y="120"/>
                      <a:pt x="180" y="180"/>
                    </a:cubicBezTo>
                    <a:cubicBezTo>
                      <a:pt x="180" y="240"/>
                      <a:pt x="210" y="360"/>
                      <a:pt x="180" y="360"/>
                    </a:cubicBezTo>
                    <a:cubicBezTo>
                      <a:pt x="150" y="360"/>
                      <a:pt x="0" y="240"/>
                      <a:pt x="0" y="180"/>
                    </a:cubicBezTo>
                    <a:close/>
                  </a:path>
                </a:pathLst>
              </a:custGeom>
              <a:grpFill/>
              <a:ln w="9525">
                <a:solidFill>
                  <a:srgbClr val="000000"/>
                </a:solidFill>
                <a:round/>
                <a:headEnd/>
                <a:tailEnd/>
              </a:ln>
            </p:spPr>
            <p:txBody>
              <a:bodyPr/>
              <a:lstStyle/>
              <a:p>
                <a:endParaRPr lang="da-DK">
                  <a:latin typeface="Calibri" pitchFamily="34" charset="0"/>
                </a:endParaRPr>
              </a:p>
            </p:txBody>
          </p:sp>
        </p:grpSp>
        <p:grpSp>
          <p:nvGrpSpPr>
            <p:cNvPr id="10" name="Group 32"/>
            <p:cNvGrpSpPr>
              <a:grpSpLocks/>
            </p:cNvGrpSpPr>
            <p:nvPr/>
          </p:nvGrpSpPr>
          <p:grpSpPr bwMode="auto">
            <a:xfrm>
              <a:off x="2830497" y="4452929"/>
              <a:ext cx="354691" cy="127927"/>
              <a:chOff x="3273" y="3846"/>
              <a:chExt cx="669" cy="270"/>
            </a:xfrm>
            <a:solidFill>
              <a:srgbClr val="00B050"/>
            </a:solidFill>
          </p:grpSpPr>
          <p:sp>
            <p:nvSpPr>
              <p:cNvPr id="1060" name="Freeform 33"/>
              <p:cNvSpPr>
                <a:spLocks/>
              </p:cNvSpPr>
              <p:nvPr/>
            </p:nvSpPr>
            <p:spPr bwMode="auto">
              <a:xfrm>
                <a:off x="3273" y="3846"/>
                <a:ext cx="543" cy="270"/>
              </a:xfrm>
              <a:custGeom>
                <a:avLst/>
                <a:gdLst>
                  <a:gd name="T0" fmla="*/ 0 w 720"/>
                  <a:gd name="T1" fmla="*/ 135 h 360"/>
                  <a:gd name="T2" fmla="*/ 272 w 720"/>
                  <a:gd name="T3" fmla="*/ 0 h 360"/>
                  <a:gd name="T4" fmla="*/ 543 w 720"/>
                  <a:gd name="T5" fmla="*/ 135 h 360"/>
                  <a:gd name="T6" fmla="*/ 272 w 720"/>
                  <a:gd name="T7" fmla="*/ 270 h 360"/>
                  <a:gd name="T8" fmla="*/ 0 w 720"/>
                  <a:gd name="T9" fmla="*/ 135 h 360"/>
                  <a:gd name="T10" fmla="*/ 0 60000 65536"/>
                  <a:gd name="T11" fmla="*/ 0 60000 65536"/>
                  <a:gd name="T12" fmla="*/ 0 60000 65536"/>
                  <a:gd name="T13" fmla="*/ 0 60000 65536"/>
                  <a:gd name="T14" fmla="*/ 0 60000 65536"/>
                  <a:gd name="T15" fmla="*/ 0 w 720"/>
                  <a:gd name="T16" fmla="*/ 0 h 360"/>
                  <a:gd name="T17" fmla="*/ 720 w 720"/>
                  <a:gd name="T18" fmla="*/ 360 h 360"/>
                </a:gdLst>
                <a:ahLst/>
                <a:cxnLst>
                  <a:cxn ang="T10">
                    <a:pos x="T0" y="T1"/>
                  </a:cxn>
                  <a:cxn ang="T11">
                    <a:pos x="T2" y="T3"/>
                  </a:cxn>
                  <a:cxn ang="T12">
                    <a:pos x="T4" y="T5"/>
                  </a:cxn>
                  <a:cxn ang="T13">
                    <a:pos x="T6" y="T7"/>
                  </a:cxn>
                  <a:cxn ang="T14">
                    <a:pos x="T8" y="T9"/>
                  </a:cxn>
                </a:cxnLst>
                <a:rect l="T15" t="T16" r="T17" b="T18"/>
                <a:pathLst>
                  <a:path w="720" h="360">
                    <a:moveTo>
                      <a:pt x="0" y="180"/>
                    </a:moveTo>
                    <a:cubicBezTo>
                      <a:pt x="0" y="120"/>
                      <a:pt x="240" y="0"/>
                      <a:pt x="360" y="0"/>
                    </a:cubicBezTo>
                    <a:cubicBezTo>
                      <a:pt x="480" y="0"/>
                      <a:pt x="720" y="120"/>
                      <a:pt x="720" y="180"/>
                    </a:cubicBezTo>
                    <a:cubicBezTo>
                      <a:pt x="720" y="240"/>
                      <a:pt x="480" y="360"/>
                      <a:pt x="360" y="360"/>
                    </a:cubicBezTo>
                    <a:cubicBezTo>
                      <a:pt x="240" y="360"/>
                      <a:pt x="0" y="240"/>
                      <a:pt x="0" y="180"/>
                    </a:cubicBezTo>
                    <a:close/>
                  </a:path>
                </a:pathLst>
              </a:custGeom>
              <a:grpFill/>
              <a:ln w="9525">
                <a:solidFill>
                  <a:srgbClr val="000000"/>
                </a:solidFill>
                <a:round/>
                <a:headEnd/>
                <a:tailEnd/>
              </a:ln>
            </p:spPr>
            <p:txBody>
              <a:bodyPr/>
              <a:lstStyle/>
              <a:p>
                <a:endParaRPr lang="da-DK">
                  <a:latin typeface="Calibri" pitchFamily="34" charset="0"/>
                </a:endParaRPr>
              </a:p>
            </p:txBody>
          </p:sp>
          <p:sp>
            <p:nvSpPr>
              <p:cNvPr id="1061" name="Freeform 34"/>
              <p:cNvSpPr>
                <a:spLocks/>
              </p:cNvSpPr>
              <p:nvPr/>
            </p:nvSpPr>
            <p:spPr bwMode="auto">
              <a:xfrm>
                <a:off x="3807" y="3898"/>
                <a:ext cx="135" cy="158"/>
              </a:xfrm>
              <a:custGeom>
                <a:avLst/>
                <a:gdLst>
                  <a:gd name="T0" fmla="*/ 0 w 210"/>
                  <a:gd name="T1" fmla="*/ 79 h 360"/>
                  <a:gd name="T2" fmla="*/ 116 w 210"/>
                  <a:gd name="T3" fmla="*/ 0 h 360"/>
                  <a:gd name="T4" fmla="*/ 116 w 210"/>
                  <a:gd name="T5" fmla="*/ 79 h 360"/>
                  <a:gd name="T6" fmla="*/ 116 w 210"/>
                  <a:gd name="T7" fmla="*/ 158 h 360"/>
                  <a:gd name="T8" fmla="*/ 0 w 210"/>
                  <a:gd name="T9" fmla="*/ 79 h 360"/>
                  <a:gd name="T10" fmla="*/ 0 60000 65536"/>
                  <a:gd name="T11" fmla="*/ 0 60000 65536"/>
                  <a:gd name="T12" fmla="*/ 0 60000 65536"/>
                  <a:gd name="T13" fmla="*/ 0 60000 65536"/>
                  <a:gd name="T14" fmla="*/ 0 60000 65536"/>
                  <a:gd name="T15" fmla="*/ 0 w 210"/>
                  <a:gd name="T16" fmla="*/ 0 h 360"/>
                  <a:gd name="T17" fmla="*/ 210 w 210"/>
                  <a:gd name="T18" fmla="*/ 360 h 360"/>
                </a:gdLst>
                <a:ahLst/>
                <a:cxnLst>
                  <a:cxn ang="T10">
                    <a:pos x="T0" y="T1"/>
                  </a:cxn>
                  <a:cxn ang="T11">
                    <a:pos x="T2" y="T3"/>
                  </a:cxn>
                  <a:cxn ang="T12">
                    <a:pos x="T4" y="T5"/>
                  </a:cxn>
                  <a:cxn ang="T13">
                    <a:pos x="T6" y="T7"/>
                  </a:cxn>
                  <a:cxn ang="T14">
                    <a:pos x="T8" y="T9"/>
                  </a:cxn>
                </a:cxnLst>
                <a:rect l="T15" t="T16" r="T17" b="T18"/>
                <a:pathLst>
                  <a:path w="210" h="360">
                    <a:moveTo>
                      <a:pt x="0" y="180"/>
                    </a:moveTo>
                    <a:cubicBezTo>
                      <a:pt x="0" y="120"/>
                      <a:pt x="150" y="0"/>
                      <a:pt x="180" y="0"/>
                    </a:cubicBezTo>
                    <a:cubicBezTo>
                      <a:pt x="210" y="0"/>
                      <a:pt x="180" y="120"/>
                      <a:pt x="180" y="180"/>
                    </a:cubicBezTo>
                    <a:cubicBezTo>
                      <a:pt x="180" y="240"/>
                      <a:pt x="210" y="360"/>
                      <a:pt x="180" y="360"/>
                    </a:cubicBezTo>
                    <a:cubicBezTo>
                      <a:pt x="150" y="360"/>
                      <a:pt x="0" y="240"/>
                      <a:pt x="0" y="180"/>
                    </a:cubicBezTo>
                    <a:close/>
                  </a:path>
                </a:pathLst>
              </a:custGeom>
              <a:grpFill/>
              <a:ln w="9525">
                <a:solidFill>
                  <a:srgbClr val="000000"/>
                </a:solidFill>
                <a:round/>
                <a:headEnd/>
                <a:tailEnd/>
              </a:ln>
            </p:spPr>
            <p:txBody>
              <a:bodyPr/>
              <a:lstStyle/>
              <a:p>
                <a:endParaRPr lang="da-DK">
                  <a:latin typeface="Calibri" pitchFamily="34" charset="0"/>
                </a:endParaRPr>
              </a:p>
            </p:txBody>
          </p:sp>
        </p:grpSp>
        <p:grpSp>
          <p:nvGrpSpPr>
            <p:cNvPr id="11" name="Group 35"/>
            <p:cNvGrpSpPr>
              <a:grpSpLocks/>
            </p:cNvGrpSpPr>
            <p:nvPr/>
          </p:nvGrpSpPr>
          <p:grpSpPr bwMode="auto">
            <a:xfrm>
              <a:off x="2878122" y="2728904"/>
              <a:ext cx="354691" cy="127927"/>
              <a:chOff x="3273" y="3846"/>
              <a:chExt cx="669" cy="270"/>
            </a:xfrm>
            <a:solidFill>
              <a:srgbClr val="00B050"/>
            </a:solidFill>
          </p:grpSpPr>
          <p:sp>
            <p:nvSpPr>
              <p:cNvPr id="1058" name="Freeform 36"/>
              <p:cNvSpPr>
                <a:spLocks/>
              </p:cNvSpPr>
              <p:nvPr/>
            </p:nvSpPr>
            <p:spPr bwMode="auto">
              <a:xfrm>
                <a:off x="3273" y="3846"/>
                <a:ext cx="543" cy="270"/>
              </a:xfrm>
              <a:custGeom>
                <a:avLst/>
                <a:gdLst>
                  <a:gd name="T0" fmla="*/ 0 w 720"/>
                  <a:gd name="T1" fmla="*/ 135 h 360"/>
                  <a:gd name="T2" fmla="*/ 272 w 720"/>
                  <a:gd name="T3" fmla="*/ 0 h 360"/>
                  <a:gd name="T4" fmla="*/ 543 w 720"/>
                  <a:gd name="T5" fmla="*/ 135 h 360"/>
                  <a:gd name="T6" fmla="*/ 272 w 720"/>
                  <a:gd name="T7" fmla="*/ 270 h 360"/>
                  <a:gd name="T8" fmla="*/ 0 w 720"/>
                  <a:gd name="T9" fmla="*/ 135 h 360"/>
                  <a:gd name="T10" fmla="*/ 0 60000 65536"/>
                  <a:gd name="T11" fmla="*/ 0 60000 65536"/>
                  <a:gd name="T12" fmla="*/ 0 60000 65536"/>
                  <a:gd name="T13" fmla="*/ 0 60000 65536"/>
                  <a:gd name="T14" fmla="*/ 0 60000 65536"/>
                  <a:gd name="T15" fmla="*/ 0 w 720"/>
                  <a:gd name="T16" fmla="*/ 0 h 360"/>
                  <a:gd name="T17" fmla="*/ 720 w 720"/>
                  <a:gd name="T18" fmla="*/ 360 h 360"/>
                </a:gdLst>
                <a:ahLst/>
                <a:cxnLst>
                  <a:cxn ang="T10">
                    <a:pos x="T0" y="T1"/>
                  </a:cxn>
                  <a:cxn ang="T11">
                    <a:pos x="T2" y="T3"/>
                  </a:cxn>
                  <a:cxn ang="T12">
                    <a:pos x="T4" y="T5"/>
                  </a:cxn>
                  <a:cxn ang="T13">
                    <a:pos x="T6" y="T7"/>
                  </a:cxn>
                  <a:cxn ang="T14">
                    <a:pos x="T8" y="T9"/>
                  </a:cxn>
                </a:cxnLst>
                <a:rect l="T15" t="T16" r="T17" b="T18"/>
                <a:pathLst>
                  <a:path w="720" h="360">
                    <a:moveTo>
                      <a:pt x="0" y="180"/>
                    </a:moveTo>
                    <a:cubicBezTo>
                      <a:pt x="0" y="120"/>
                      <a:pt x="240" y="0"/>
                      <a:pt x="360" y="0"/>
                    </a:cubicBezTo>
                    <a:cubicBezTo>
                      <a:pt x="480" y="0"/>
                      <a:pt x="720" y="120"/>
                      <a:pt x="720" y="180"/>
                    </a:cubicBezTo>
                    <a:cubicBezTo>
                      <a:pt x="720" y="240"/>
                      <a:pt x="480" y="360"/>
                      <a:pt x="360" y="360"/>
                    </a:cubicBezTo>
                    <a:cubicBezTo>
                      <a:pt x="240" y="360"/>
                      <a:pt x="0" y="240"/>
                      <a:pt x="0" y="180"/>
                    </a:cubicBezTo>
                    <a:close/>
                  </a:path>
                </a:pathLst>
              </a:custGeom>
              <a:grpFill/>
              <a:ln w="9525">
                <a:solidFill>
                  <a:srgbClr val="000000"/>
                </a:solidFill>
                <a:round/>
                <a:headEnd/>
                <a:tailEnd/>
              </a:ln>
            </p:spPr>
            <p:txBody>
              <a:bodyPr/>
              <a:lstStyle/>
              <a:p>
                <a:endParaRPr lang="da-DK">
                  <a:latin typeface="Calibri" pitchFamily="34" charset="0"/>
                </a:endParaRPr>
              </a:p>
            </p:txBody>
          </p:sp>
          <p:sp>
            <p:nvSpPr>
              <p:cNvPr id="1059" name="Freeform 37"/>
              <p:cNvSpPr>
                <a:spLocks/>
              </p:cNvSpPr>
              <p:nvPr/>
            </p:nvSpPr>
            <p:spPr bwMode="auto">
              <a:xfrm>
                <a:off x="3807" y="3898"/>
                <a:ext cx="135" cy="158"/>
              </a:xfrm>
              <a:custGeom>
                <a:avLst/>
                <a:gdLst>
                  <a:gd name="T0" fmla="*/ 0 w 210"/>
                  <a:gd name="T1" fmla="*/ 79 h 360"/>
                  <a:gd name="T2" fmla="*/ 116 w 210"/>
                  <a:gd name="T3" fmla="*/ 0 h 360"/>
                  <a:gd name="T4" fmla="*/ 116 w 210"/>
                  <a:gd name="T5" fmla="*/ 79 h 360"/>
                  <a:gd name="T6" fmla="*/ 116 w 210"/>
                  <a:gd name="T7" fmla="*/ 158 h 360"/>
                  <a:gd name="T8" fmla="*/ 0 w 210"/>
                  <a:gd name="T9" fmla="*/ 79 h 360"/>
                  <a:gd name="T10" fmla="*/ 0 60000 65536"/>
                  <a:gd name="T11" fmla="*/ 0 60000 65536"/>
                  <a:gd name="T12" fmla="*/ 0 60000 65536"/>
                  <a:gd name="T13" fmla="*/ 0 60000 65536"/>
                  <a:gd name="T14" fmla="*/ 0 60000 65536"/>
                  <a:gd name="T15" fmla="*/ 0 w 210"/>
                  <a:gd name="T16" fmla="*/ 0 h 360"/>
                  <a:gd name="T17" fmla="*/ 210 w 210"/>
                  <a:gd name="T18" fmla="*/ 360 h 360"/>
                </a:gdLst>
                <a:ahLst/>
                <a:cxnLst>
                  <a:cxn ang="T10">
                    <a:pos x="T0" y="T1"/>
                  </a:cxn>
                  <a:cxn ang="T11">
                    <a:pos x="T2" y="T3"/>
                  </a:cxn>
                  <a:cxn ang="T12">
                    <a:pos x="T4" y="T5"/>
                  </a:cxn>
                  <a:cxn ang="T13">
                    <a:pos x="T6" y="T7"/>
                  </a:cxn>
                  <a:cxn ang="T14">
                    <a:pos x="T8" y="T9"/>
                  </a:cxn>
                </a:cxnLst>
                <a:rect l="T15" t="T16" r="T17" b="T18"/>
                <a:pathLst>
                  <a:path w="210" h="360">
                    <a:moveTo>
                      <a:pt x="0" y="180"/>
                    </a:moveTo>
                    <a:cubicBezTo>
                      <a:pt x="0" y="120"/>
                      <a:pt x="150" y="0"/>
                      <a:pt x="180" y="0"/>
                    </a:cubicBezTo>
                    <a:cubicBezTo>
                      <a:pt x="210" y="0"/>
                      <a:pt x="180" y="120"/>
                      <a:pt x="180" y="180"/>
                    </a:cubicBezTo>
                    <a:cubicBezTo>
                      <a:pt x="180" y="240"/>
                      <a:pt x="210" y="360"/>
                      <a:pt x="180" y="360"/>
                    </a:cubicBezTo>
                    <a:cubicBezTo>
                      <a:pt x="150" y="360"/>
                      <a:pt x="0" y="240"/>
                      <a:pt x="0" y="180"/>
                    </a:cubicBezTo>
                    <a:close/>
                  </a:path>
                </a:pathLst>
              </a:custGeom>
              <a:grpFill/>
              <a:ln w="9525">
                <a:solidFill>
                  <a:srgbClr val="000000"/>
                </a:solidFill>
                <a:round/>
                <a:headEnd/>
                <a:tailEnd/>
              </a:ln>
            </p:spPr>
            <p:txBody>
              <a:bodyPr/>
              <a:lstStyle/>
              <a:p>
                <a:endParaRPr lang="da-DK">
                  <a:latin typeface="Calibri" pitchFamily="34" charset="0"/>
                </a:endParaRPr>
              </a:p>
            </p:txBody>
          </p:sp>
        </p:grpSp>
        <p:sp>
          <p:nvSpPr>
            <p:cNvPr id="1047" name="Line 47"/>
            <p:cNvSpPr>
              <a:spLocks noChangeShapeType="1"/>
            </p:cNvSpPr>
            <p:nvPr/>
          </p:nvSpPr>
          <p:spPr bwMode="auto">
            <a:xfrm>
              <a:off x="3929058" y="4429132"/>
              <a:ext cx="922196" cy="0"/>
            </a:xfrm>
            <a:prstGeom prst="line">
              <a:avLst/>
            </a:prstGeom>
            <a:noFill/>
            <a:ln w="9525">
              <a:solidFill>
                <a:schemeClr val="tx1"/>
              </a:solidFill>
              <a:round/>
              <a:headEnd/>
              <a:tailEnd type="triangle" w="med" len="med"/>
            </a:ln>
          </p:spPr>
          <p:txBody>
            <a:bodyPr/>
            <a:lstStyle/>
            <a:p>
              <a:endParaRPr lang="en-GB"/>
            </a:p>
          </p:txBody>
        </p:sp>
        <p:sp>
          <p:nvSpPr>
            <p:cNvPr id="1048" name="Text Box 48"/>
            <p:cNvSpPr txBox="1">
              <a:spLocks noChangeArrowheads="1"/>
            </p:cNvSpPr>
            <p:nvPr/>
          </p:nvSpPr>
          <p:spPr bwMode="auto">
            <a:xfrm>
              <a:off x="3857620" y="4429133"/>
              <a:ext cx="1243032" cy="400110"/>
            </a:xfrm>
            <a:prstGeom prst="rect">
              <a:avLst/>
            </a:prstGeom>
            <a:noFill/>
            <a:ln w="9525">
              <a:noFill/>
              <a:miter lim="800000"/>
              <a:headEnd/>
              <a:tailEnd/>
            </a:ln>
          </p:spPr>
          <p:txBody>
            <a:bodyPr wrap="square">
              <a:spAutoFit/>
            </a:bodyPr>
            <a:lstStyle/>
            <a:p>
              <a:r>
                <a:rPr lang="da-DK" sz="2000" dirty="0">
                  <a:latin typeface="Calibri" pitchFamily="34" charset="0"/>
                </a:rPr>
                <a:t>Growth </a:t>
              </a:r>
              <a:r>
                <a:rPr lang="da-DK" sz="2000" i="1" dirty="0">
                  <a:ln>
                    <a:solidFill>
                      <a:srgbClr val="008000"/>
                    </a:solidFill>
                  </a:ln>
                  <a:latin typeface="Calibri" pitchFamily="34" charset="0"/>
                </a:rPr>
                <a:t>g</a:t>
              </a:r>
              <a:r>
                <a:rPr lang="da-DK" sz="2000" dirty="0">
                  <a:latin typeface="Calibri" pitchFamily="34" charset="0"/>
                </a:rPr>
                <a:t> </a:t>
              </a:r>
            </a:p>
          </p:txBody>
        </p:sp>
      </p:grpSp>
      <p:sp>
        <p:nvSpPr>
          <p:cNvPr id="1049" name="Text Box 53"/>
          <p:cNvSpPr txBox="1">
            <a:spLocks noChangeArrowheads="1"/>
          </p:cNvSpPr>
          <p:nvPr/>
        </p:nvSpPr>
        <p:spPr bwMode="auto">
          <a:xfrm>
            <a:off x="8442393" y="4753970"/>
            <a:ext cx="1528698" cy="369332"/>
          </a:xfrm>
          <a:prstGeom prst="rect">
            <a:avLst/>
          </a:prstGeom>
          <a:noFill/>
          <a:ln w="9525">
            <a:noFill/>
            <a:miter lim="800000"/>
            <a:headEnd/>
            <a:tailEnd/>
          </a:ln>
        </p:spPr>
        <p:txBody>
          <a:bodyPr wrap="square">
            <a:spAutoFit/>
          </a:bodyPr>
          <a:lstStyle/>
          <a:p>
            <a:r>
              <a:rPr lang="en-US" dirty="0">
                <a:latin typeface="Calibri" pitchFamily="34" charset="0"/>
              </a:rPr>
              <a:t>Size </a:t>
            </a:r>
            <a:r>
              <a:rPr lang="en-US" i="1" dirty="0">
                <a:latin typeface="Calibri" pitchFamily="34" charset="0"/>
              </a:rPr>
              <a:t>w</a:t>
            </a:r>
            <a:endParaRPr lang="en-US" dirty="0">
              <a:latin typeface="Calibri" pitchFamily="34" charset="0"/>
            </a:endParaRPr>
          </a:p>
        </p:txBody>
      </p:sp>
      <p:sp>
        <p:nvSpPr>
          <p:cNvPr id="160772" name="Rectangle 4"/>
          <p:cNvSpPr>
            <a:spLocks noChangeArrowheads="1"/>
          </p:cNvSpPr>
          <p:nvPr/>
        </p:nvSpPr>
        <p:spPr bwMode="auto">
          <a:xfrm>
            <a:off x="2279576" y="403975"/>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49" name="TextBox 48"/>
          <p:cNvSpPr txBox="1"/>
          <p:nvPr/>
        </p:nvSpPr>
        <p:spPr>
          <a:xfrm>
            <a:off x="9011816" y="3687874"/>
            <a:ext cx="389850" cy="461665"/>
          </a:xfrm>
          <a:prstGeom prst="rect">
            <a:avLst/>
          </a:prstGeom>
          <a:noFill/>
        </p:spPr>
        <p:txBody>
          <a:bodyPr wrap="none" rtlCol="0">
            <a:spAutoFit/>
          </a:bodyPr>
          <a:lstStyle/>
          <a:p>
            <a:r>
              <a:rPr lang="en-GB" sz="2400" i="1" dirty="0">
                <a:latin typeface="Times New Roman" pitchFamily="18" charset="0"/>
                <a:cs typeface="Times New Roman" pitchFamily="18" charset="0"/>
              </a:rPr>
              <a:t>N</a:t>
            </a:r>
          </a:p>
        </p:txBody>
      </p:sp>
      <p:sp>
        <p:nvSpPr>
          <p:cNvPr id="233476" name="Rectangle 4"/>
          <p:cNvSpPr>
            <a:spLocks noChangeArrowheads="1"/>
          </p:cNvSpPr>
          <p:nvPr/>
        </p:nvSpPr>
        <p:spPr bwMode="auto">
          <a:xfrm>
            <a:off x="2279576" y="403975"/>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233477" name="Rectangle 5"/>
          <p:cNvSpPr>
            <a:spLocks noChangeArrowheads="1"/>
          </p:cNvSpPr>
          <p:nvPr/>
        </p:nvSpPr>
        <p:spPr bwMode="auto">
          <a:xfrm>
            <a:off x="2279576" y="722678"/>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defTabSz="914364" fontAlgn="base">
              <a:spcBef>
                <a:spcPct val="0"/>
              </a:spcBef>
              <a:spcAft>
                <a:spcPct val="0"/>
              </a:spcAft>
            </a:pPr>
            <a:endParaRPr lang="da-DK">
              <a:latin typeface="Arial" pitchFamily="34" charset="0"/>
            </a:endParaRPr>
          </a:p>
        </p:txBody>
      </p:sp>
      <p:sp>
        <p:nvSpPr>
          <p:cNvPr id="222210" name="Rectangle 2"/>
          <p:cNvSpPr>
            <a:spLocks noChangeArrowheads="1"/>
          </p:cNvSpPr>
          <p:nvPr/>
        </p:nvSpPr>
        <p:spPr bwMode="auto">
          <a:xfrm>
            <a:off x="2279576" y="403975"/>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222211" name="Rectangle 3"/>
          <p:cNvSpPr>
            <a:spLocks noChangeArrowheads="1"/>
          </p:cNvSpPr>
          <p:nvPr/>
        </p:nvSpPr>
        <p:spPr bwMode="auto">
          <a:xfrm>
            <a:off x="2279576" y="722678"/>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defTabSz="914364" fontAlgn="base">
              <a:spcBef>
                <a:spcPct val="0"/>
              </a:spcBef>
              <a:spcAft>
                <a:spcPct val="0"/>
              </a:spcAft>
            </a:pPr>
            <a:endParaRPr lang="da-DK">
              <a:latin typeface="Arial" pitchFamily="34" charset="0"/>
            </a:endParaRPr>
          </a:p>
        </p:txBody>
      </p:sp>
      <p:sp>
        <p:nvSpPr>
          <p:cNvPr id="222213" name="Rectangle 5"/>
          <p:cNvSpPr>
            <a:spLocks noChangeArrowheads="1"/>
          </p:cNvSpPr>
          <p:nvPr/>
        </p:nvSpPr>
        <p:spPr bwMode="auto">
          <a:xfrm>
            <a:off x="2279576" y="403975"/>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222214" name="Rectangle 6"/>
          <p:cNvSpPr>
            <a:spLocks noChangeArrowheads="1"/>
          </p:cNvSpPr>
          <p:nvPr/>
        </p:nvSpPr>
        <p:spPr bwMode="auto">
          <a:xfrm>
            <a:off x="2279576" y="722678"/>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defTabSz="914364" fontAlgn="base">
              <a:spcBef>
                <a:spcPct val="0"/>
              </a:spcBef>
              <a:spcAft>
                <a:spcPct val="0"/>
              </a:spcAft>
            </a:pPr>
            <a:endParaRPr lang="da-DK">
              <a:latin typeface="Arial" pitchFamily="34" charset="0"/>
            </a:endParaRPr>
          </a:p>
        </p:txBody>
      </p:sp>
      <p:sp>
        <p:nvSpPr>
          <p:cNvPr id="14" name="TextBox 13"/>
          <p:cNvSpPr txBox="1"/>
          <p:nvPr/>
        </p:nvSpPr>
        <p:spPr>
          <a:xfrm rot="16200000">
            <a:off x="3109146" y="2184601"/>
            <a:ext cx="1377300" cy="369332"/>
          </a:xfrm>
          <a:prstGeom prst="rect">
            <a:avLst/>
          </a:prstGeom>
          <a:noFill/>
        </p:spPr>
        <p:txBody>
          <a:bodyPr wrap="none" rtlCol="0">
            <a:spAutoFit/>
          </a:bodyPr>
          <a:lstStyle/>
          <a:p>
            <a:r>
              <a:rPr lang="da-DK" dirty="0" err="1"/>
              <a:t>numbers</a:t>
            </a:r>
            <a:r>
              <a:rPr lang="da-DK" dirty="0"/>
              <a:t>, </a:t>
            </a:r>
            <a:r>
              <a:rPr lang="da-DK" i="1" dirty="0"/>
              <a:t>N</a:t>
            </a:r>
            <a:endParaRPr lang="da-DK" dirty="0"/>
          </a:p>
        </p:txBody>
      </p:sp>
      <p:sp>
        <p:nvSpPr>
          <p:cNvPr id="20" name="Right Arrow 19"/>
          <p:cNvSpPr/>
          <p:nvPr/>
        </p:nvSpPr>
        <p:spPr bwMode="auto">
          <a:xfrm rot="2863022">
            <a:off x="7162528" y="4713803"/>
            <a:ext cx="1093734" cy="5080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914364" fontAlgn="base">
              <a:spcBef>
                <a:spcPct val="50000"/>
              </a:spcBef>
              <a:spcAft>
                <a:spcPct val="0"/>
              </a:spcAft>
            </a:pPr>
            <a:endParaRPr lang="en-US" sz="1600">
              <a:latin typeface="Verdana" pitchFamily="34" charset="0"/>
              <a:ea typeface="ＭＳ Ｐゴシック" pitchFamily="-80" charset="-128"/>
            </a:endParaRPr>
          </a:p>
        </p:txBody>
      </p:sp>
      <p:grpSp>
        <p:nvGrpSpPr>
          <p:cNvPr id="23" name="Group 22"/>
          <p:cNvGrpSpPr/>
          <p:nvPr/>
        </p:nvGrpSpPr>
        <p:grpSpPr>
          <a:xfrm>
            <a:off x="7167474" y="2412075"/>
            <a:ext cx="2591464" cy="3197379"/>
            <a:chOff x="4887897" y="2657256"/>
            <a:chExt cx="2591463" cy="3197378"/>
          </a:xfrm>
        </p:grpSpPr>
        <p:grpSp>
          <p:nvGrpSpPr>
            <p:cNvPr id="3" name="Group 92"/>
            <p:cNvGrpSpPr>
              <a:grpSpLocks/>
            </p:cNvGrpSpPr>
            <p:nvPr/>
          </p:nvGrpSpPr>
          <p:grpSpPr bwMode="auto">
            <a:xfrm>
              <a:off x="4887897" y="2657256"/>
              <a:ext cx="2128144" cy="2271944"/>
              <a:chOff x="4841875" y="2068574"/>
              <a:chExt cx="2286000" cy="2935226"/>
            </a:xfrm>
          </p:grpSpPr>
          <p:grpSp>
            <p:nvGrpSpPr>
              <p:cNvPr id="4" name="Group 90"/>
              <p:cNvGrpSpPr>
                <a:grpSpLocks/>
              </p:cNvGrpSpPr>
              <p:nvPr/>
            </p:nvGrpSpPr>
            <p:grpSpPr bwMode="auto">
              <a:xfrm>
                <a:off x="5410200" y="3429000"/>
                <a:ext cx="990600" cy="1574800"/>
                <a:chOff x="5410200" y="3429000"/>
                <a:chExt cx="990600" cy="1574800"/>
              </a:xfrm>
            </p:grpSpPr>
            <p:sp>
              <p:nvSpPr>
                <p:cNvPr id="89" name="Right Triangle 88"/>
                <p:cNvSpPr/>
                <p:nvPr/>
              </p:nvSpPr>
              <p:spPr>
                <a:xfrm>
                  <a:off x="5410200" y="3429000"/>
                  <a:ext cx="965200" cy="520700"/>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0" name="Rectangle 89"/>
                <p:cNvSpPr/>
                <p:nvPr/>
              </p:nvSpPr>
              <p:spPr>
                <a:xfrm>
                  <a:off x="5410200" y="3949700"/>
                  <a:ext cx="990600" cy="10541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5" name="Group 8"/>
              <p:cNvGrpSpPr>
                <a:grpSpLocks/>
              </p:cNvGrpSpPr>
              <p:nvPr/>
            </p:nvGrpSpPr>
            <p:grpSpPr bwMode="auto">
              <a:xfrm>
                <a:off x="5527675" y="4156075"/>
                <a:ext cx="1600200" cy="685800"/>
                <a:chOff x="3273" y="3846"/>
                <a:chExt cx="669" cy="270"/>
              </a:xfrm>
            </p:grpSpPr>
            <p:sp>
              <p:nvSpPr>
                <p:cNvPr id="1074" name="Freeform 9"/>
                <p:cNvSpPr>
                  <a:spLocks/>
                </p:cNvSpPr>
                <p:nvPr/>
              </p:nvSpPr>
              <p:spPr bwMode="auto">
                <a:xfrm>
                  <a:off x="3273" y="3846"/>
                  <a:ext cx="543" cy="270"/>
                </a:xfrm>
                <a:custGeom>
                  <a:avLst/>
                  <a:gdLst>
                    <a:gd name="T0" fmla="*/ 0 w 720"/>
                    <a:gd name="T1" fmla="*/ 135 h 360"/>
                    <a:gd name="T2" fmla="*/ 272 w 720"/>
                    <a:gd name="T3" fmla="*/ 0 h 360"/>
                    <a:gd name="T4" fmla="*/ 543 w 720"/>
                    <a:gd name="T5" fmla="*/ 135 h 360"/>
                    <a:gd name="T6" fmla="*/ 272 w 720"/>
                    <a:gd name="T7" fmla="*/ 270 h 360"/>
                    <a:gd name="T8" fmla="*/ 0 w 720"/>
                    <a:gd name="T9" fmla="*/ 135 h 360"/>
                    <a:gd name="T10" fmla="*/ 0 60000 65536"/>
                    <a:gd name="T11" fmla="*/ 0 60000 65536"/>
                    <a:gd name="T12" fmla="*/ 0 60000 65536"/>
                    <a:gd name="T13" fmla="*/ 0 60000 65536"/>
                    <a:gd name="T14" fmla="*/ 0 60000 65536"/>
                    <a:gd name="T15" fmla="*/ 0 w 720"/>
                    <a:gd name="T16" fmla="*/ 0 h 360"/>
                    <a:gd name="T17" fmla="*/ 720 w 720"/>
                    <a:gd name="T18" fmla="*/ 360 h 360"/>
                  </a:gdLst>
                  <a:ahLst/>
                  <a:cxnLst>
                    <a:cxn ang="T10">
                      <a:pos x="T0" y="T1"/>
                    </a:cxn>
                    <a:cxn ang="T11">
                      <a:pos x="T2" y="T3"/>
                    </a:cxn>
                    <a:cxn ang="T12">
                      <a:pos x="T4" y="T5"/>
                    </a:cxn>
                    <a:cxn ang="T13">
                      <a:pos x="T6" y="T7"/>
                    </a:cxn>
                    <a:cxn ang="T14">
                      <a:pos x="T8" y="T9"/>
                    </a:cxn>
                  </a:cxnLst>
                  <a:rect l="T15" t="T16" r="T17" b="T18"/>
                  <a:pathLst>
                    <a:path w="720" h="360">
                      <a:moveTo>
                        <a:pt x="0" y="180"/>
                      </a:moveTo>
                      <a:cubicBezTo>
                        <a:pt x="0" y="120"/>
                        <a:pt x="240" y="0"/>
                        <a:pt x="360" y="0"/>
                      </a:cubicBezTo>
                      <a:cubicBezTo>
                        <a:pt x="480" y="0"/>
                        <a:pt x="720" y="120"/>
                        <a:pt x="720" y="180"/>
                      </a:cubicBezTo>
                      <a:cubicBezTo>
                        <a:pt x="720" y="240"/>
                        <a:pt x="480" y="360"/>
                        <a:pt x="360" y="360"/>
                      </a:cubicBezTo>
                      <a:cubicBezTo>
                        <a:pt x="240" y="360"/>
                        <a:pt x="0" y="240"/>
                        <a:pt x="0" y="180"/>
                      </a:cubicBezTo>
                      <a:close/>
                    </a:path>
                  </a:pathLst>
                </a:custGeom>
                <a:solidFill>
                  <a:srgbClr val="00B050"/>
                </a:solidFill>
                <a:ln w="9525">
                  <a:solidFill>
                    <a:srgbClr val="000000"/>
                  </a:solidFill>
                  <a:round/>
                  <a:headEnd/>
                  <a:tailEnd/>
                </a:ln>
              </p:spPr>
              <p:txBody>
                <a:bodyPr/>
                <a:lstStyle/>
                <a:p>
                  <a:endParaRPr lang="da-DK">
                    <a:latin typeface="Calibri" pitchFamily="34" charset="0"/>
                  </a:endParaRPr>
                </a:p>
              </p:txBody>
            </p:sp>
            <p:sp>
              <p:nvSpPr>
                <p:cNvPr id="1075" name="Freeform 10"/>
                <p:cNvSpPr>
                  <a:spLocks/>
                </p:cNvSpPr>
                <p:nvPr/>
              </p:nvSpPr>
              <p:spPr bwMode="auto">
                <a:xfrm>
                  <a:off x="3807" y="3898"/>
                  <a:ext cx="135" cy="158"/>
                </a:xfrm>
                <a:custGeom>
                  <a:avLst/>
                  <a:gdLst>
                    <a:gd name="T0" fmla="*/ 0 w 210"/>
                    <a:gd name="T1" fmla="*/ 79 h 360"/>
                    <a:gd name="T2" fmla="*/ 116 w 210"/>
                    <a:gd name="T3" fmla="*/ 0 h 360"/>
                    <a:gd name="T4" fmla="*/ 116 w 210"/>
                    <a:gd name="T5" fmla="*/ 79 h 360"/>
                    <a:gd name="T6" fmla="*/ 116 w 210"/>
                    <a:gd name="T7" fmla="*/ 158 h 360"/>
                    <a:gd name="T8" fmla="*/ 0 w 210"/>
                    <a:gd name="T9" fmla="*/ 79 h 360"/>
                    <a:gd name="T10" fmla="*/ 0 60000 65536"/>
                    <a:gd name="T11" fmla="*/ 0 60000 65536"/>
                    <a:gd name="T12" fmla="*/ 0 60000 65536"/>
                    <a:gd name="T13" fmla="*/ 0 60000 65536"/>
                    <a:gd name="T14" fmla="*/ 0 60000 65536"/>
                    <a:gd name="T15" fmla="*/ 0 w 210"/>
                    <a:gd name="T16" fmla="*/ 0 h 360"/>
                    <a:gd name="T17" fmla="*/ 210 w 210"/>
                    <a:gd name="T18" fmla="*/ 360 h 360"/>
                  </a:gdLst>
                  <a:ahLst/>
                  <a:cxnLst>
                    <a:cxn ang="T10">
                      <a:pos x="T0" y="T1"/>
                    </a:cxn>
                    <a:cxn ang="T11">
                      <a:pos x="T2" y="T3"/>
                    </a:cxn>
                    <a:cxn ang="T12">
                      <a:pos x="T4" y="T5"/>
                    </a:cxn>
                    <a:cxn ang="T13">
                      <a:pos x="T6" y="T7"/>
                    </a:cxn>
                    <a:cxn ang="T14">
                      <a:pos x="T8" y="T9"/>
                    </a:cxn>
                  </a:cxnLst>
                  <a:rect l="T15" t="T16" r="T17" b="T18"/>
                  <a:pathLst>
                    <a:path w="210" h="360">
                      <a:moveTo>
                        <a:pt x="0" y="180"/>
                      </a:moveTo>
                      <a:cubicBezTo>
                        <a:pt x="0" y="120"/>
                        <a:pt x="150" y="0"/>
                        <a:pt x="180" y="0"/>
                      </a:cubicBezTo>
                      <a:cubicBezTo>
                        <a:pt x="210" y="0"/>
                        <a:pt x="180" y="120"/>
                        <a:pt x="180" y="180"/>
                      </a:cubicBezTo>
                      <a:cubicBezTo>
                        <a:pt x="180" y="240"/>
                        <a:pt x="210" y="360"/>
                        <a:pt x="180" y="360"/>
                      </a:cubicBezTo>
                      <a:cubicBezTo>
                        <a:pt x="150" y="360"/>
                        <a:pt x="0" y="240"/>
                        <a:pt x="0" y="180"/>
                      </a:cubicBezTo>
                      <a:close/>
                    </a:path>
                  </a:pathLst>
                </a:custGeom>
                <a:solidFill>
                  <a:srgbClr val="00B050"/>
                </a:solidFill>
                <a:ln w="9525">
                  <a:solidFill>
                    <a:srgbClr val="000000"/>
                  </a:solidFill>
                  <a:round/>
                  <a:headEnd/>
                  <a:tailEnd/>
                </a:ln>
              </p:spPr>
              <p:txBody>
                <a:bodyPr/>
                <a:lstStyle/>
                <a:p>
                  <a:endParaRPr lang="da-DK">
                    <a:latin typeface="Calibri" pitchFamily="34" charset="0"/>
                  </a:endParaRPr>
                </a:p>
              </p:txBody>
            </p:sp>
          </p:grpSp>
          <p:sp>
            <p:nvSpPr>
              <p:cNvPr id="1072" name="AutoShape 11"/>
              <p:cNvSpPr>
                <a:spLocks noChangeArrowheads="1"/>
              </p:cNvSpPr>
              <p:nvPr/>
            </p:nvSpPr>
            <p:spPr bwMode="auto">
              <a:xfrm rot="1882380" flipH="1">
                <a:off x="4841875" y="2708275"/>
                <a:ext cx="1600200" cy="609600"/>
              </a:xfrm>
              <a:prstGeom prst="curvedDownArrow">
                <a:avLst>
                  <a:gd name="adj1" fmla="val 14595"/>
                  <a:gd name="adj2" fmla="val 35498"/>
                  <a:gd name="adj3" fmla="val 41926"/>
                </a:avLst>
              </a:prstGeom>
              <a:solidFill>
                <a:schemeClr val="tx1"/>
              </a:solidFill>
              <a:ln w="9525">
                <a:noFill/>
                <a:miter lim="800000"/>
                <a:headEnd/>
                <a:tailEnd/>
              </a:ln>
            </p:spPr>
            <p:txBody>
              <a:bodyPr wrap="none" anchor="ctr"/>
              <a:lstStyle/>
              <a:p>
                <a:endParaRPr lang="da-DK">
                  <a:latin typeface="Calibri" pitchFamily="34" charset="0"/>
                </a:endParaRPr>
              </a:p>
            </p:txBody>
          </p:sp>
          <p:sp>
            <p:nvSpPr>
              <p:cNvPr id="1073" name="Text Box 12"/>
              <p:cNvSpPr txBox="1">
                <a:spLocks noChangeArrowheads="1"/>
              </p:cNvSpPr>
              <p:nvPr/>
            </p:nvSpPr>
            <p:spPr bwMode="auto">
              <a:xfrm rot="1849660">
                <a:off x="5260278" y="2068574"/>
                <a:ext cx="1833623" cy="596445"/>
              </a:xfrm>
              <a:prstGeom prst="rect">
                <a:avLst/>
              </a:prstGeom>
              <a:noFill/>
              <a:ln w="9525">
                <a:noFill/>
                <a:miter lim="800000"/>
                <a:headEnd/>
                <a:tailEnd/>
              </a:ln>
            </p:spPr>
            <p:txBody>
              <a:bodyPr wrap="none">
                <a:spAutoFit/>
              </a:bodyPr>
              <a:lstStyle/>
              <a:p>
                <a:r>
                  <a:rPr lang="da-DK" sz="2400" dirty="0" err="1">
                    <a:latin typeface="Calibri" pitchFamily="34" charset="0"/>
                  </a:rPr>
                  <a:t>Predation</a:t>
                </a:r>
                <a:r>
                  <a:rPr lang="da-DK" sz="2400" dirty="0">
                    <a:latin typeface="Calibri" pitchFamily="34" charset="0"/>
                  </a:rPr>
                  <a:t> </a:t>
                </a:r>
                <a:r>
                  <a:rPr lang="da-DK" sz="2400" i="1" dirty="0" err="1">
                    <a:ln>
                      <a:solidFill>
                        <a:srgbClr val="008000"/>
                      </a:solidFill>
                    </a:ln>
                    <a:latin typeface="Calibri" pitchFamily="34" charset="0"/>
                  </a:rPr>
                  <a:t>μ</a:t>
                </a:r>
                <a:r>
                  <a:rPr lang="da-DK" sz="2400" dirty="0">
                    <a:latin typeface="Calibri" pitchFamily="34" charset="0"/>
                  </a:rPr>
                  <a:t> </a:t>
                </a:r>
              </a:p>
            </p:txBody>
          </p:sp>
        </p:grpSp>
        <p:sp>
          <p:nvSpPr>
            <p:cNvPr id="59" name="Right Arrow 58"/>
            <p:cNvSpPr/>
            <p:nvPr/>
          </p:nvSpPr>
          <p:spPr bwMode="auto">
            <a:xfrm rot="3512357">
              <a:off x="6030743" y="4406017"/>
              <a:ext cx="2389234" cy="5080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914364" fontAlgn="base">
                <a:spcBef>
                  <a:spcPct val="50000"/>
                </a:spcBef>
                <a:spcAft>
                  <a:spcPct val="0"/>
                </a:spcAft>
              </a:pPr>
              <a:endParaRPr lang="en-US" sz="1600">
                <a:latin typeface="Verdana" pitchFamily="34" charset="0"/>
                <a:ea typeface="ＭＳ Ｐゴシック" pitchFamily="-80" charset="-128"/>
              </a:endParaRPr>
            </a:p>
          </p:txBody>
        </p:sp>
      </p:grpSp>
      <p:sp>
        <p:nvSpPr>
          <p:cNvPr id="1042" name="Line 41"/>
          <p:cNvSpPr>
            <a:spLocks noChangeShapeType="1"/>
          </p:cNvSpPr>
          <p:nvPr/>
        </p:nvSpPr>
        <p:spPr bwMode="auto">
          <a:xfrm>
            <a:off x="4576673" y="1921746"/>
            <a:ext cx="4681916" cy="2302692"/>
          </a:xfrm>
          <a:prstGeom prst="line">
            <a:avLst/>
          </a:prstGeom>
          <a:noFill/>
          <a:ln w="47625">
            <a:solidFill>
              <a:schemeClr val="tx1"/>
            </a:solidFill>
            <a:round/>
            <a:headEnd/>
            <a:tailEnd/>
          </a:ln>
        </p:spPr>
        <p:txBody>
          <a:bodyPr/>
          <a:lstStyle/>
          <a:p>
            <a:endParaRPr lang="en-GB"/>
          </a:p>
        </p:txBody>
      </p:sp>
      <p:grpSp>
        <p:nvGrpSpPr>
          <p:cNvPr id="12" name="Group 11"/>
          <p:cNvGrpSpPr/>
          <p:nvPr/>
        </p:nvGrpSpPr>
        <p:grpSpPr>
          <a:xfrm>
            <a:off x="2504318" y="784697"/>
            <a:ext cx="1924236" cy="3899320"/>
            <a:chOff x="346933" y="1091629"/>
            <a:chExt cx="1924236" cy="3899319"/>
          </a:xfrm>
        </p:grpSpPr>
        <p:sp>
          <p:nvSpPr>
            <p:cNvPr id="61" name="Freeform 46"/>
            <p:cNvSpPr>
              <a:spLocks/>
            </p:cNvSpPr>
            <p:nvPr/>
          </p:nvSpPr>
          <p:spPr bwMode="auto">
            <a:xfrm>
              <a:off x="346933" y="1091629"/>
              <a:ext cx="1924236" cy="3899319"/>
            </a:xfrm>
            <a:custGeom>
              <a:avLst/>
              <a:gdLst/>
              <a:ahLst/>
              <a:cxnLst>
                <a:cxn ang="0">
                  <a:pos x="35" y="2759"/>
                </a:cxn>
                <a:cxn ang="0">
                  <a:pos x="1" y="0"/>
                </a:cxn>
                <a:cxn ang="0">
                  <a:pos x="1358" y="732"/>
                </a:cxn>
                <a:cxn ang="0">
                  <a:pos x="1361" y="2767"/>
                </a:cxn>
                <a:cxn ang="0">
                  <a:pos x="35" y="2759"/>
                </a:cxn>
              </a:cxnLst>
              <a:rect l="0" t="0" r="r" b="b"/>
              <a:pathLst>
                <a:path w="1373" h="2767">
                  <a:moveTo>
                    <a:pt x="35" y="2759"/>
                  </a:moveTo>
                  <a:cubicBezTo>
                    <a:pt x="21" y="2235"/>
                    <a:pt x="0" y="452"/>
                    <a:pt x="1" y="0"/>
                  </a:cubicBezTo>
                  <a:cubicBezTo>
                    <a:pt x="919" y="482"/>
                    <a:pt x="343" y="171"/>
                    <a:pt x="1358" y="732"/>
                  </a:cubicBezTo>
                  <a:cubicBezTo>
                    <a:pt x="1373" y="2149"/>
                    <a:pt x="1366" y="1687"/>
                    <a:pt x="1361" y="2767"/>
                  </a:cubicBezTo>
                  <a:cubicBezTo>
                    <a:pt x="1150" y="2767"/>
                    <a:pt x="281" y="2767"/>
                    <a:pt x="35" y="2759"/>
                  </a:cubicBezTo>
                  <a:close/>
                </a:path>
              </a:pathLst>
            </a:custGeom>
            <a:solidFill>
              <a:srgbClr val="00B050">
                <a:alpha val="58000"/>
              </a:srgbClr>
            </a:solidFill>
            <a:ln w="25400">
              <a:noFill/>
              <a:round/>
              <a:headEnd/>
              <a:tailEnd/>
            </a:ln>
            <a:effectLst/>
          </p:spPr>
          <p:txBody>
            <a:bodyPr/>
            <a:lstStyle/>
            <a:p>
              <a:endParaRPr lang="en-GB" dirty="0"/>
            </a:p>
          </p:txBody>
        </p:sp>
        <p:sp>
          <p:nvSpPr>
            <p:cNvPr id="17" name="TextBox 16"/>
            <p:cNvSpPr txBox="1"/>
            <p:nvPr/>
          </p:nvSpPr>
          <p:spPr>
            <a:xfrm rot="16200000">
              <a:off x="-1023953" y="2673847"/>
              <a:ext cx="3211134" cy="369332"/>
            </a:xfrm>
            <a:prstGeom prst="rect">
              <a:avLst/>
            </a:prstGeom>
            <a:noFill/>
          </p:spPr>
          <p:txBody>
            <a:bodyPr wrap="none" rtlCol="0">
              <a:spAutoFit/>
            </a:bodyPr>
            <a:lstStyle/>
            <a:p>
              <a:r>
                <a:rPr lang="en-US" dirty="0"/>
                <a:t>Resource (plankton, benthos)</a:t>
              </a:r>
            </a:p>
          </p:txBody>
        </p:sp>
      </p:grpSp>
      <p:sp>
        <p:nvSpPr>
          <p:cNvPr id="1041" name="Line 40"/>
          <p:cNvSpPr>
            <a:spLocks noChangeShapeType="1"/>
          </p:cNvSpPr>
          <p:nvPr/>
        </p:nvSpPr>
        <p:spPr bwMode="auto">
          <a:xfrm>
            <a:off x="3922619" y="4684015"/>
            <a:ext cx="5462236" cy="0"/>
          </a:xfrm>
          <a:prstGeom prst="line">
            <a:avLst/>
          </a:prstGeom>
          <a:noFill/>
          <a:ln w="38100" cmpd="sng">
            <a:solidFill>
              <a:srgbClr val="737373"/>
            </a:solidFill>
            <a:round/>
            <a:headEnd/>
            <a:tailEnd type="triangle" w="med" len="med"/>
          </a:ln>
        </p:spPr>
        <p:txBody>
          <a:bodyPr/>
          <a:lstStyle/>
          <a:p>
            <a:endParaRPr lang="en-GB"/>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3712CBE-075B-4343-AC57-633D5144CF87}"/>
                  </a:ext>
                </a:extLst>
              </p:cNvPr>
              <p:cNvSpPr txBox="1"/>
              <p:nvPr/>
            </p:nvSpPr>
            <p:spPr>
              <a:xfrm>
                <a:off x="6738816" y="5592199"/>
                <a:ext cx="4258730" cy="6451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da-DK" sz="2160" i="1">
                              <a:latin typeface="Cambria Math" panose="02040503050406030204" pitchFamily="18" charset="0"/>
                            </a:rPr>
                          </m:ctrlPr>
                        </m:fPr>
                        <m:num>
                          <m:r>
                            <a:rPr lang="da-DK" sz="2160" i="1">
                              <a:latin typeface="Cambria Math" panose="02040503050406030204" pitchFamily="18" charset="0"/>
                            </a:rPr>
                            <m:t>𝜕</m:t>
                          </m:r>
                          <m:r>
                            <a:rPr lang="da-DK" sz="2160" i="1">
                              <a:latin typeface="Cambria Math" panose="02040503050406030204" pitchFamily="18" charset="0"/>
                            </a:rPr>
                            <m:t>𝑁</m:t>
                          </m:r>
                          <m:d>
                            <m:dPr>
                              <m:ctrlPr>
                                <a:rPr lang="da-DK" sz="2160" i="1">
                                  <a:latin typeface="Cambria Math" panose="02040503050406030204" pitchFamily="18" charset="0"/>
                                </a:rPr>
                              </m:ctrlPr>
                            </m:dPr>
                            <m:e>
                              <m:r>
                                <a:rPr lang="da-DK" sz="2160" i="1">
                                  <a:latin typeface="Cambria Math" panose="02040503050406030204" pitchFamily="18" charset="0"/>
                                </a:rPr>
                                <m:t>𝑤</m:t>
                              </m:r>
                            </m:e>
                          </m:d>
                        </m:num>
                        <m:den>
                          <m:r>
                            <a:rPr lang="da-DK" sz="2160" i="1">
                              <a:latin typeface="Cambria Math" panose="02040503050406030204" pitchFamily="18" charset="0"/>
                            </a:rPr>
                            <m:t>𝜕</m:t>
                          </m:r>
                          <m:r>
                            <a:rPr lang="da-DK" sz="2160" i="1">
                              <a:latin typeface="Cambria Math" panose="02040503050406030204" pitchFamily="18" charset="0"/>
                            </a:rPr>
                            <m:t>𝑡</m:t>
                          </m:r>
                        </m:den>
                      </m:f>
                      <m:r>
                        <a:rPr lang="da-DK" sz="2160" i="1">
                          <a:latin typeface="Cambria Math" panose="02040503050406030204" pitchFamily="18" charset="0"/>
                        </a:rPr>
                        <m:t>+</m:t>
                      </m:r>
                      <m:f>
                        <m:fPr>
                          <m:ctrlPr>
                            <a:rPr lang="da-DK" sz="2160" i="1">
                              <a:latin typeface="Cambria Math" panose="02040503050406030204" pitchFamily="18" charset="0"/>
                            </a:rPr>
                          </m:ctrlPr>
                        </m:fPr>
                        <m:num>
                          <m:r>
                            <a:rPr lang="da-DK" sz="2160" i="1">
                              <a:latin typeface="Cambria Math" panose="02040503050406030204" pitchFamily="18" charset="0"/>
                            </a:rPr>
                            <m:t>𝜕</m:t>
                          </m:r>
                          <m:r>
                            <a:rPr lang="da-DK" sz="2160" i="1">
                              <a:solidFill>
                                <a:schemeClr val="accent1"/>
                              </a:solidFill>
                              <a:latin typeface="Cambria Math" panose="02040503050406030204" pitchFamily="18" charset="0"/>
                            </a:rPr>
                            <m:t>𝑔</m:t>
                          </m:r>
                          <m:d>
                            <m:dPr>
                              <m:ctrlPr>
                                <a:rPr lang="da-DK" sz="2160" i="1">
                                  <a:solidFill>
                                    <a:schemeClr val="accent1"/>
                                  </a:solidFill>
                                  <a:latin typeface="Cambria Math" panose="02040503050406030204" pitchFamily="18" charset="0"/>
                                </a:rPr>
                              </m:ctrlPr>
                            </m:dPr>
                            <m:e>
                              <m:r>
                                <a:rPr lang="da-DK" sz="2160" i="1">
                                  <a:solidFill>
                                    <a:schemeClr val="accent1"/>
                                  </a:solidFill>
                                  <a:latin typeface="Cambria Math" panose="02040503050406030204" pitchFamily="18" charset="0"/>
                                </a:rPr>
                                <m:t>𝑤</m:t>
                              </m:r>
                            </m:e>
                          </m:d>
                          <m:r>
                            <a:rPr lang="da-DK" sz="2160" i="1">
                              <a:latin typeface="Cambria Math" panose="02040503050406030204" pitchFamily="18" charset="0"/>
                            </a:rPr>
                            <m:t>𝑁</m:t>
                          </m:r>
                          <m:d>
                            <m:dPr>
                              <m:ctrlPr>
                                <a:rPr lang="da-DK" sz="2160" i="1">
                                  <a:latin typeface="Cambria Math" panose="02040503050406030204" pitchFamily="18" charset="0"/>
                                </a:rPr>
                              </m:ctrlPr>
                            </m:dPr>
                            <m:e>
                              <m:r>
                                <a:rPr lang="da-DK" sz="2160" i="1">
                                  <a:latin typeface="Cambria Math" panose="02040503050406030204" pitchFamily="18" charset="0"/>
                                </a:rPr>
                                <m:t>𝑤</m:t>
                              </m:r>
                            </m:e>
                          </m:d>
                        </m:num>
                        <m:den>
                          <m:r>
                            <a:rPr lang="da-DK" sz="2160" i="1">
                              <a:latin typeface="Cambria Math" panose="02040503050406030204" pitchFamily="18" charset="0"/>
                            </a:rPr>
                            <m:t>𝜕</m:t>
                          </m:r>
                          <m:r>
                            <a:rPr lang="da-DK" sz="2160" i="1">
                              <a:latin typeface="Cambria Math" panose="02040503050406030204" pitchFamily="18" charset="0"/>
                            </a:rPr>
                            <m:t>𝑤</m:t>
                          </m:r>
                        </m:den>
                      </m:f>
                      <m:r>
                        <a:rPr lang="da-DK" sz="2160" i="1">
                          <a:latin typeface="Cambria Math" panose="02040503050406030204" pitchFamily="18" charset="0"/>
                        </a:rPr>
                        <m:t>=</m:t>
                      </m:r>
                      <m:r>
                        <a:rPr lang="da-DK" sz="2160" i="1">
                          <a:solidFill>
                            <a:schemeClr val="accent1"/>
                          </a:solidFill>
                          <a:latin typeface="Cambria Math" panose="02040503050406030204" pitchFamily="18" charset="0"/>
                        </a:rPr>
                        <m:t>𝜇</m:t>
                      </m:r>
                      <m:r>
                        <a:rPr lang="da-DK" sz="2160" i="1">
                          <a:solidFill>
                            <a:schemeClr val="accent1"/>
                          </a:solidFill>
                          <a:latin typeface="Cambria Math" panose="02040503050406030204" pitchFamily="18" charset="0"/>
                        </a:rPr>
                        <m:t>(</m:t>
                      </m:r>
                      <m:r>
                        <a:rPr lang="da-DK" sz="2160" i="1">
                          <a:solidFill>
                            <a:schemeClr val="accent1"/>
                          </a:solidFill>
                          <a:latin typeface="Cambria Math" panose="02040503050406030204" pitchFamily="18" charset="0"/>
                        </a:rPr>
                        <m:t>𝑤</m:t>
                      </m:r>
                      <m:r>
                        <a:rPr lang="da-DK" sz="2160" i="1">
                          <a:solidFill>
                            <a:schemeClr val="accent1"/>
                          </a:solidFill>
                          <a:latin typeface="Cambria Math" panose="02040503050406030204" pitchFamily="18" charset="0"/>
                        </a:rPr>
                        <m:t>)</m:t>
                      </m:r>
                      <m:r>
                        <a:rPr lang="da-DK" sz="2160" i="1">
                          <a:latin typeface="Cambria Math" panose="02040503050406030204" pitchFamily="18" charset="0"/>
                        </a:rPr>
                        <m:t>𝑁</m:t>
                      </m:r>
                      <m:r>
                        <a:rPr lang="da-DK" sz="2160" i="1">
                          <a:latin typeface="Cambria Math" panose="02040503050406030204" pitchFamily="18" charset="0"/>
                        </a:rPr>
                        <m:t>(</m:t>
                      </m:r>
                      <m:r>
                        <a:rPr lang="da-DK" sz="2160" i="1">
                          <a:latin typeface="Cambria Math" panose="02040503050406030204" pitchFamily="18" charset="0"/>
                        </a:rPr>
                        <m:t>𝑤</m:t>
                      </m:r>
                      <m:r>
                        <a:rPr lang="da-DK" sz="2160" i="1">
                          <a:latin typeface="Cambria Math" panose="02040503050406030204" pitchFamily="18" charset="0"/>
                        </a:rPr>
                        <m:t>)</m:t>
                      </m:r>
                    </m:oMath>
                  </m:oMathPara>
                </a14:m>
                <a:endParaRPr lang="en-US" sz="2160" dirty="0"/>
              </a:p>
            </p:txBody>
          </p:sp>
        </mc:Choice>
        <mc:Fallback xmlns="">
          <p:sp>
            <p:nvSpPr>
              <p:cNvPr id="16" name="TextBox 15">
                <a:extLst>
                  <a:ext uri="{FF2B5EF4-FFF2-40B4-BE49-F238E27FC236}">
                    <a16:creationId xmlns:a16="http://schemas.microsoft.com/office/drawing/2014/main" id="{33712CBE-075B-4343-AC57-633D5144CF87}"/>
                  </a:ext>
                </a:extLst>
              </p:cNvPr>
              <p:cNvSpPr txBox="1">
                <a:spLocks noRot="1" noChangeAspect="1" noMove="1" noResize="1" noEditPoints="1" noAdjustHandles="1" noChangeArrowheads="1" noChangeShapeType="1" noTextEdit="1"/>
              </p:cNvSpPr>
              <p:nvPr/>
            </p:nvSpPr>
            <p:spPr>
              <a:xfrm>
                <a:off x="6738816" y="5592199"/>
                <a:ext cx="4258730" cy="645113"/>
              </a:xfrm>
              <a:prstGeom prst="rect">
                <a:avLst/>
              </a:prstGeom>
              <a:blipFill>
                <a:blip r:embed="rId4"/>
                <a:stretch>
                  <a:fillRect l="-893" r="-1786" b="-15385"/>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31AB03A3-496C-F047-876D-6B8DBB1E91CF}"/>
              </a:ext>
            </a:extLst>
          </p:cNvPr>
          <p:cNvSpPr txBox="1"/>
          <p:nvPr/>
        </p:nvSpPr>
        <p:spPr>
          <a:xfrm>
            <a:off x="286214" y="74482"/>
            <a:ext cx="9626195" cy="1569660"/>
          </a:xfrm>
          <a:prstGeom prst="rect">
            <a:avLst/>
          </a:prstGeom>
          <a:noFill/>
        </p:spPr>
        <p:txBody>
          <a:bodyPr wrap="square">
            <a:spAutoFit/>
          </a:bodyPr>
          <a:lstStyle/>
          <a:p>
            <a:r>
              <a:rPr lang="en-US" sz="3200" b="1" dirty="0"/>
              <a:t>What is a multispecies size spectrum model?</a:t>
            </a:r>
          </a:p>
          <a:p>
            <a:endParaRPr lang="en-US" sz="3200" b="1" dirty="0"/>
          </a:p>
          <a:p>
            <a:endParaRPr lang="en-AU" sz="3200" b="1" dirty="0"/>
          </a:p>
        </p:txBody>
      </p:sp>
    </p:spTree>
    <p:custDataLst>
      <p:tags r:id="rId1"/>
    </p:custDataLst>
    <p:extLst>
      <p:ext uri="{BB962C8B-B14F-4D97-AF65-F5344CB8AC3E}">
        <p14:creationId xmlns:p14="http://schemas.microsoft.com/office/powerpoint/2010/main" val="1219484571"/>
      </p:ext>
    </p:extLst>
  </p:cSld>
  <p:clrMapOvr>
    <a:masterClrMapping/>
  </p:clrMapOvr>
  <mc:AlternateContent xmlns:mc="http://schemas.openxmlformats.org/markup-compatibility/2006" xmlns:p14="http://schemas.microsoft.com/office/powerpoint/2010/main">
    <mc:Choice Requires="p14">
      <p:transition spd="slow" p14:dur="2000" advTm="65727"/>
    </mc:Choice>
    <mc:Fallback xmlns="">
      <p:transition xmlns:p14="http://schemas.microsoft.com/office/powerpoint/2010/main" spd="slow" advTm="657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EC88A62-4277-8D42-AA41-E6AAE630C711}"/>
              </a:ext>
            </a:extLst>
          </p:cNvPr>
          <p:cNvSpPr>
            <a:spLocks noGrp="1"/>
          </p:cNvSpPr>
          <p:nvPr>
            <p:ph type="ftr" sz="quarter" idx="11"/>
          </p:nvPr>
        </p:nvSpPr>
        <p:spPr/>
        <p:txBody>
          <a:bodyPr/>
          <a:lstStyle/>
          <a:p>
            <a:r>
              <a:rPr lang="en-GB"/>
              <a:t>INSTITUTE FOR MARINE AND ANTARCTIC STUDIES</a:t>
            </a:r>
            <a:endParaRPr lang="en-AU" dirty="0"/>
          </a:p>
        </p:txBody>
      </p:sp>
      <p:sp>
        <p:nvSpPr>
          <p:cNvPr id="5" name="Slide Number Placeholder 4">
            <a:extLst>
              <a:ext uri="{FF2B5EF4-FFF2-40B4-BE49-F238E27FC236}">
                <a16:creationId xmlns:a16="http://schemas.microsoft.com/office/drawing/2014/main" id="{36C49474-5756-004C-B3A9-D7004265F93D}"/>
              </a:ext>
            </a:extLst>
          </p:cNvPr>
          <p:cNvSpPr>
            <a:spLocks noGrp="1"/>
          </p:cNvSpPr>
          <p:nvPr>
            <p:ph type="sldNum" sz="quarter" idx="12"/>
          </p:nvPr>
        </p:nvSpPr>
        <p:spPr/>
        <p:txBody>
          <a:bodyPr/>
          <a:lstStyle/>
          <a:p>
            <a:fld id="{1DEBBDC7-4A1B-43E6-8DA6-58148E08E8A6}" type="slidenum">
              <a:rPr lang="en-AU" smtClean="0"/>
              <a:pPr/>
              <a:t>3</a:t>
            </a:fld>
            <a:endParaRPr lang="en-AU" dirty="0"/>
          </a:p>
        </p:txBody>
      </p:sp>
      <p:sp>
        <p:nvSpPr>
          <p:cNvPr id="6" name="TextBox 5">
            <a:extLst>
              <a:ext uri="{FF2B5EF4-FFF2-40B4-BE49-F238E27FC236}">
                <a16:creationId xmlns:a16="http://schemas.microsoft.com/office/drawing/2014/main" id="{7C4F2D22-9068-BE4B-8286-0F8F164217E7}"/>
              </a:ext>
            </a:extLst>
          </p:cNvPr>
          <p:cNvSpPr txBox="1"/>
          <p:nvPr/>
        </p:nvSpPr>
        <p:spPr>
          <a:xfrm>
            <a:off x="191344" y="99559"/>
            <a:ext cx="12218483" cy="1077218"/>
          </a:xfrm>
          <a:prstGeom prst="rect">
            <a:avLst/>
          </a:prstGeom>
          <a:noFill/>
        </p:spPr>
        <p:txBody>
          <a:bodyPr wrap="square">
            <a:spAutoFit/>
          </a:bodyPr>
          <a:lstStyle/>
          <a:p>
            <a:r>
              <a:rPr lang="en-US" sz="3200" b="1" dirty="0"/>
              <a:t>Tool for exploring fishing and climate change scenarios</a:t>
            </a:r>
          </a:p>
          <a:p>
            <a:endParaRPr lang="en-AU" sz="3200" b="1" dirty="0"/>
          </a:p>
        </p:txBody>
      </p:sp>
      <p:pic>
        <p:nvPicPr>
          <p:cNvPr id="7" name="Picture 2">
            <a:extLst>
              <a:ext uri="{FF2B5EF4-FFF2-40B4-BE49-F238E27FC236}">
                <a16:creationId xmlns:a16="http://schemas.microsoft.com/office/drawing/2014/main" id="{C8300604-5DC3-724A-BBCF-D0734AC7CF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3377" y="972654"/>
            <a:ext cx="8683841" cy="483264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8F75DF6-4F8F-174B-9D25-2D7F2F98B6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6018" y="5881690"/>
            <a:ext cx="4415984" cy="923342"/>
          </a:xfrm>
          <a:prstGeom prst="rect">
            <a:avLst/>
          </a:prstGeom>
        </p:spPr>
      </p:pic>
    </p:spTree>
    <p:extLst>
      <p:ext uri="{BB962C8B-B14F-4D97-AF65-F5344CB8AC3E}">
        <p14:creationId xmlns:p14="http://schemas.microsoft.com/office/powerpoint/2010/main" val="201810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72A4EF-48D9-254F-AC55-993E2515E38D}"/>
              </a:ext>
            </a:extLst>
          </p:cNvPr>
          <p:cNvSpPr>
            <a:spLocks noGrp="1"/>
          </p:cNvSpPr>
          <p:nvPr>
            <p:ph idx="1"/>
          </p:nvPr>
        </p:nvSpPr>
        <p:spPr>
          <a:xfrm>
            <a:off x="1164585" y="1052736"/>
            <a:ext cx="10272000" cy="4509280"/>
          </a:xfrm>
        </p:spPr>
        <p:txBody>
          <a:bodyPr/>
          <a:lstStyle/>
          <a:p>
            <a:pPr marL="0" indent="0">
              <a:buNone/>
            </a:pPr>
            <a:endParaRPr lang="en-US" sz="2500" dirty="0"/>
          </a:p>
          <a:p>
            <a:r>
              <a:rPr lang="en-US" sz="2500" dirty="0"/>
              <a:t>What risks will climate change pose for future sustainable fisheries and ecosystems?</a:t>
            </a:r>
          </a:p>
          <a:p>
            <a:endParaRPr lang="en-US" sz="2500" dirty="0"/>
          </a:p>
          <a:p>
            <a:r>
              <a:rPr lang="en-US" sz="2500" dirty="0"/>
              <a:t>More specifically: how could long-term future climate projections and scenarios inform future sustainability of Patagonian toothfish fisheries?</a:t>
            </a:r>
          </a:p>
          <a:p>
            <a:endParaRPr lang="en-US" sz="2500" dirty="0"/>
          </a:p>
          <a:p>
            <a:r>
              <a:rPr lang="en-US" sz="2500" dirty="0"/>
              <a:t>Are there possible changes in fisheries strategies mitigate/adapt risks?</a:t>
            </a:r>
          </a:p>
          <a:p>
            <a:endParaRPr lang="en-US" sz="2500" dirty="0"/>
          </a:p>
          <a:p>
            <a:pPr marL="0" indent="0">
              <a:buNone/>
            </a:pPr>
            <a:endParaRPr lang="en-US" sz="2500" dirty="0"/>
          </a:p>
          <a:p>
            <a:endParaRPr lang="en-US" sz="2500" dirty="0"/>
          </a:p>
        </p:txBody>
      </p:sp>
      <p:sp>
        <p:nvSpPr>
          <p:cNvPr id="4" name="Footer Placeholder 3">
            <a:extLst>
              <a:ext uri="{FF2B5EF4-FFF2-40B4-BE49-F238E27FC236}">
                <a16:creationId xmlns:a16="http://schemas.microsoft.com/office/drawing/2014/main" id="{5060D8CD-8FC3-6649-AE70-BFACE668BFB9}"/>
              </a:ext>
            </a:extLst>
          </p:cNvPr>
          <p:cNvSpPr>
            <a:spLocks noGrp="1"/>
          </p:cNvSpPr>
          <p:nvPr>
            <p:ph type="ftr" sz="quarter" idx="11"/>
          </p:nvPr>
        </p:nvSpPr>
        <p:spPr/>
        <p:txBody>
          <a:bodyPr/>
          <a:lstStyle/>
          <a:p>
            <a:r>
              <a:rPr lang="en-GB"/>
              <a:t>INSTITUTE FOR MARINE AND ANTARCTIC STUDIES</a:t>
            </a:r>
            <a:endParaRPr lang="en-AU" dirty="0"/>
          </a:p>
        </p:txBody>
      </p:sp>
      <p:sp>
        <p:nvSpPr>
          <p:cNvPr id="5" name="Slide Number Placeholder 4">
            <a:extLst>
              <a:ext uri="{FF2B5EF4-FFF2-40B4-BE49-F238E27FC236}">
                <a16:creationId xmlns:a16="http://schemas.microsoft.com/office/drawing/2014/main" id="{32F274CC-24F5-F44D-BC8C-C92C15DB6CFF}"/>
              </a:ext>
            </a:extLst>
          </p:cNvPr>
          <p:cNvSpPr>
            <a:spLocks noGrp="1"/>
          </p:cNvSpPr>
          <p:nvPr>
            <p:ph type="sldNum" sz="quarter" idx="12"/>
          </p:nvPr>
        </p:nvSpPr>
        <p:spPr/>
        <p:txBody>
          <a:bodyPr/>
          <a:lstStyle/>
          <a:p>
            <a:fld id="{1DEBBDC7-4A1B-43E6-8DA6-58148E08E8A6}" type="slidenum">
              <a:rPr lang="en-AU" smtClean="0"/>
              <a:pPr/>
              <a:t>4</a:t>
            </a:fld>
            <a:endParaRPr lang="en-AU" dirty="0"/>
          </a:p>
        </p:txBody>
      </p:sp>
      <p:sp>
        <p:nvSpPr>
          <p:cNvPr id="6" name="TextBox 5">
            <a:extLst>
              <a:ext uri="{FF2B5EF4-FFF2-40B4-BE49-F238E27FC236}">
                <a16:creationId xmlns:a16="http://schemas.microsoft.com/office/drawing/2014/main" id="{A1AEA6F5-9CD0-1D42-8B5E-5CA29770B045}"/>
              </a:ext>
            </a:extLst>
          </p:cNvPr>
          <p:cNvSpPr txBox="1"/>
          <p:nvPr/>
        </p:nvSpPr>
        <p:spPr>
          <a:xfrm>
            <a:off x="191344" y="99559"/>
            <a:ext cx="12218483" cy="1077218"/>
          </a:xfrm>
          <a:prstGeom prst="rect">
            <a:avLst/>
          </a:prstGeom>
          <a:noFill/>
        </p:spPr>
        <p:txBody>
          <a:bodyPr wrap="square">
            <a:spAutoFit/>
          </a:bodyPr>
          <a:lstStyle/>
          <a:p>
            <a:r>
              <a:rPr lang="en-US" sz="3200" b="1" dirty="0"/>
              <a:t>Research questions</a:t>
            </a:r>
          </a:p>
          <a:p>
            <a:endParaRPr lang="en-AU" sz="3200" b="1" dirty="0"/>
          </a:p>
        </p:txBody>
      </p:sp>
    </p:spTree>
    <p:extLst>
      <p:ext uri="{BB962C8B-B14F-4D97-AF65-F5344CB8AC3E}">
        <p14:creationId xmlns:p14="http://schemas.microsoft.com/office/powerpoint/2010/main" val="675509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88897B0-00A6-4E43-A4F1-F2CF99980D0A}"/>
              </a:ext>
            </a:extLst>
          </p:cNvPr>
          <p:cNvSpPr>
            <a:spLocks noGrp="1"/>
          </p:cNvSpPr>
          <p:nvPr>
            <p:ph type="ftr" sz="quarter" idx="11"/>
          </p:nvPr>
        </p:nvSpPr>
        <p:spPr/>
        <p:txBody>
          <a:bodyPr/>
          <a:lstStyle/>
          <a:p>
            <a:r>
              <a:rPr lang="en-GB"/>
              <a:t>INSTITUTE FOR MARINE AND ANTARCTIC STUDIES</a:t>
            </a:r>
            <a:endParaRPr lang="en-AU" dirty="0"/>
          </a:p>
        </p:txBody>
      </p:sp>
      <p:sp>
        <p:nvSpPr>
          <p:cNvPr id="5" name="Slide Number Placeholder 4">
            <a:extLst>
              <a:ext uri="{FF2B5EF4-FFF2-40B4-BE49-F238E27FC236}">
                <a16:creationId xmlns:a16="http://schemas.microsoft.com/office/drawing/2014/main" id="{534B00CE-B981-3840-8298-BC7BF92C11EF}"/>
              </a:ext>
            </a:extLst>
          </p:cNvPr>
          <p:cNvSpPr>
            <a:spLocks noGrp="1"/>
          </p:cNvSpPr>
          <p:nvPr>
            <p:ph type="sldNum" sz="quarter" idx="12"/>
          </p:nvPr>
        </p:nvSpPr>
        <p:spPr/>
        <p:txBody>
          <a:bodyPr/>
          <a:lstStyle/>
          <a:p>
            <a:fld id="{1DEBBDC7-4A1B-43E6-8DA6-58148E08E8A6}" type="slidenum">
              <a:rPr lang="en-AU" smtClean="0"/>
              <a:pPr/>
              <a:t>5</a:t>
            </a:fld>
            <a:endParaRPr lang="en-AU" dirty="0"/>
          </a:p>
        </p:txBody>
      </p:sp>
      <p:sp>
        <p:nvSpPr>
          <p:cNvPr id="6" name="TextBox 5">
            <a:extLst>
              <a:ext uri="{FF2B5EF4-FFF2-40B4-BE49-F238E27FC236}">
                <a16:creationId xmlns:a16="http://schemas.microsoft.com/office/drawing/2014/main" id="{4E5511AB-7311-AD49-BB99-5A198DFC0053}"/>
              </a:ext>
            </a:extLst>
          </p:cNvPr>
          <p:cNvSpPr txBox="1"/>
          <p:nvPr/>
        </p:nvSpPr>
        <p:spPr>
          <a:xfrm>
            <a:off x="335360" y="328880"/>
            <a:ext cx="12218483" cy="1015663"/>
          </a:xfrm>
          <a:prstGeom prst="rect">
            <a:avLst/>
          </a:prstGeom>
          <a:noFill/>
        </p:spPr>
        <p:txBody>
          <a:bodyPr wrap="square">
            <a:spAutoFit/>
          </a:bodyPr>
          <a:lstStyle/>
          <a:p>
            <a:r>
              <a:rPr lang="en-US" sz="3000" b="1" dirty="0"/>
              <a:t>Model criteria</a:t>
            </a:r>
          </a:p>
          <a:p>
            <a:endParaRPr lang="en-AU" sz="3000" b="1" dirty="0"/>
          </a:p>
        </p:txBody>
      </p:sp>
      <p:sp>
        <p:nvSpPr>
          <p:cNvPr id="7" name="TextBox 6">
            <a:extLst>
              <a:ext uri="{FF2B5EF4-FFF2-40B4-BE49-F238E27FC236}">
                <a16:creationId xmlns:a16="http://schemas.microsoft.com/office/drawing/2014/main" id="{3389BD92-E5A1-EB48-BA4F-3D13DF983CDE}"/>
              </a:ext>
            </a:extLst>
          </p:cNvPr>
          <p:cNvSpPr txBox="1"/>
          <p:nvPr/>
        </p:nvSpPr>
        <p:spPr>
          <a:xfrm>
            <a:off x="85616" y="844748"/>
            <a:ext cx="11219738" cy="4247317"/>
          </a:xfrm>
          <a:prstGeom prst="rect">
            <a:avLst/>
          </a:prstGeom>
          <a:noFill/>
        </p:spPr>
        <p:txBody>
          <a:bodyPr wrap="non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Model of minimum to intermediate complexity</a:t>
            </a:r>
          </a:p>
          <a:p>
            <a:pPr lvl="1"/>
            <a:r>
              <a:rPr lang="en-US" dirty="0"/>
              <a:t>- Species’ spatial overlap and size/ontogenetic habitat-fishery interactions (spatially implicit not explicit)</a:t>
            </a:r>
          </a:p>
          <a:p>
            <a:pPr lvl="1"/>
            <a:r>
              <a:rPr lang="en-US" dirty="0"/>
              <a:t>- Broadly capture size-based ontogenetic food-web interactions, with a focus on toothfish</a:t>
            </a:r>
          </a:p>
          <a:p>
            <a:endParaRPr lang="en-US" dirty="0"/>
          </a:p>
          <a:p>
            <a:pPr marL="285750" indent="-285750">
              <a:buFont typeface="Arial" panose="020B0604020202020204" pitchFamily="34" charset="0"/>
              <a:buChar char="•"/>
            </a:pPr>
            <a:r>
              <a:rPr lang="en-US" dirty="0"/>
              <a:t>Captures demersal fish community structure, including only the most important species (relative biomass)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Enables size- and species’- selectivity of different commercial fishing gears (</a:t>
            </a:r>
            <a:r>
              <a:rPr lang="en-US" b="1" dirty="0"/>
              <a:t>longline</a:t>
            </a:r>
            <a:r>
              <a:rPr lang="en-US" dirty="0"/>
              <a:t>, trawl)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Captures broad-scale fisheries catches through time (long-term trends in catches)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Incorporates plausible physiological temperature effects to explore uncertainties under climate scenarios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Provides a starting point for future model development</a:t>
            </a:r>
          </a:p>
          <a:p>
            <a:endParaRPr lang="en-US" dirty="0"/>
          </a:p>
        </p:txBody>
      </p:sp>
    </p:spTree>
    <p:extLst>
      <p:ext uri="{BB962C8B-B14F-4D97-AF65-F5344CB8AC3E}">
        <p14:creationId xmlns:p14="http://schemas.microsoft.com/office/powerpoint/2010/main" val="2032723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1EF82D7-9250-EC46-9610-CA0F78C097D4}"/>
              </a:ext>
            </a:extLst>
          </p:cNvPr>
          <p:cNvSpPr>
            <a:spLocks noGrp="1"/>
          </p:cNvSpPr>
          <p:nvPr>
            <p:ph type="ftr" sz="quarter" idx="11"/>
          </p:nvPr>
        </p:nvSpPr>
        <p:spPr/>
        <p:txBody>
          <a:bodyPr/>
          <a:lstStyle/>
          <a:p>
            <a:r>
              <a:rPr lang="en-GB"/>
              <a:t>INSTITUTE FOR MARINE AND ANTARCTIC STUDIES</a:t>
            </a:r>
            <a:endParaRPr lang="en-AU" dirty="0"/>
          </a:p>
        </p:txBody>
      </p:sp>
      <p:sp>
        <p:nvSpPr>
          <p:cNvPr id="5" name="Slide Number Placeholder 4">
            <a:extLst>
              <a:ext uri="{FF2B5EF4-FFF2-40B4-BE49-F238E27FC236}">
                <a16:creationId xmlns:a16="http://schemas.microsoft.com/office/drawing/2014/main" id="{B4D8B4B1-AFC9-8148-ACD6-3FEEA2ABE038}"/>
              </a:ext>
            </a:extLst>
          </p:cNvPr>
          <p:cNvSpPr>
            <a:spLocks noGrp="1"/>
          </p:cNvSpPr>
          <p:nvPr>
            <p:ph type="sldNum" sz="quarter" idx="12"/>
          </p:nvPr>
        </p:nvSpPr>
        <p:spPr/>
        <p:txBody>
          <a:bodyPr/>
          <a:lstStyle/>
          <a:p>
            <a:fld id="{1DEBBDC7-4A1B-43E6-8DA6-58148E08E8A6}" type="slidenum">
              <a:rPr lang="en-AU" smtClean="0"/>
              <a:pPr/>
              <a:t>6</a:t>
            </a:fld>
            <a:endParaRPr lang="en-AU" dirty="0"/>
          </a:p>
        </p:txBody>
      </p:sp>
      <p:sp>
        <p:nvSpPr>
          <p:cNvPr id="7" name="TextBox 6">
            <a:extLst>
              <a:ext uri="{FF2B5EF4-FFF2-40B4-BE49-F238E27FC236}">
                <a16:creationId xmlns:a16="http://schemas.microsoft.com/office/drawing/2014/main" id="{1A72927E-A91E-1A47-B037-BAB9A0F16B34}"/>
              </a:ext>
            </a:extLst>
          </p:cNvPr>
          <p:cNvSpPr txBox="1"/>
          <p:nvPr/>
        </p:nvSpPr>
        <p:spPr>
          <a:xfrm>
            <a:off x="119336" y="152987"/>
            <a:ext cx="12218483" cy="1015663"/>
          </a:xfrm>
          <a:prstGeom prst="rect">
            <a:avLst/>
          </a:prstGeom>
          <a:noFill/>
        </p:spPr>
        <p:txBody>
          <a:bodyPr wrap="square">
            <a:spAutoFit/>
          </a:bodyPr>
          <a:lstStyle/>
          <a:p>
            <a:r>
              <a:rPr lang="en-US" sz="3000" b="1" dirty="0"/>
              <a:t>Regional data</a:t>
            </a:r>
          </a:p>
          <a:p>
            <a:endParaRPr lang="en-AU" sz="3000" b="1" dirty="0"/>
          </a:p>
        </p:txBody>
      </p:sp>
      <p:pic>
        <p:nvPicPr>
          <p:cNvPr id="9" name="Picture 8">
            <a:extLst>
              <a:ext uri="{FF2B5EF4-FFF2-40B4-BE49-F238E27FC236}">
                <a16:creationId xmlns:a16="http://schemas.microsoft.com/office/drawing/2014/main" id="{28E1A262-FC4A-C947-AEB7-29B5E7390502}"/>
              </a:ext>
            </a:extLst>
          </p:cNvPr>
          <p:cNvPicPr>
            <a:picLocks noChangeAspect="1"/>
          </p:cNvPicPr>
          <p:nvPr/>
        </p:nvPicPr>
        <p:blipFill>
          <a:blip r:embed="rId3"/>
          <a:stretch>
            <a:fillRect/>
          </a:stretch>
        </p:blipFill>
        <p:spPr>
          <a:xfrm>
            <a:off x="5194790" y="61883"/>
            <a:ext cx="6241012" cy="6311576"/>
          </a:xfrm>
          <a:prstGeom prst="rect">
            <a:avLst/>
          </a:prstGeom>
        </p:spPr>
      </p:pic>
      <p:sp>
        <p:nvSpPr>
          <p:cNvPr id="10" name="TextBox 9">
            <a:extLst>
              <a:ext uri="{FF2B5EF4-FFF2-40B4-BE49-F238E27FC236}">
                <a16:creationId xmlns:a16="http://schemas.microsoft.com/office/drawing/2014/main" id="{4DFDB6CF-EDA8-3D4D-9987-066043FAD676}"/>
              </a:ext>
            </a:extLst>
          </p:cNvPr>
          <p:cNvSpPr txBox="1"/>
          <p:nvPr/>
        </p:nvSpPr>
        <p:spPr>
          <a:xfrm>
            <a:off x="9552384" y="6439678"/>
            <a:ext cx="4392488" cy="369332"/>
          </a:xfrm>
          <a:prstGeom prst="rect">
            <a:avLst/>
          </a:prstGeom>
          <a:noFill/>
        </p:spPr>
        <p:txBody>
          <a:bodyPr wrap="square" rtlCol="0">
            <a:spAutoFit/>
          </a:bodyPr>
          <a:lstStyle/>
          <a:p>
            <a:r>
              <a:rPr lang="en-US" dirty="0"/>
              <a:t>Peron et al. 2016</a:t>
            </a:r>
          </a:p>
        </p:txBody>
      </p:sp>
      <p:sp>
        <p:nvSpPr>
          <p:cNvPr id="12" name="TextBox 11">
            <a:extLst>
              <a:ext uri="{FF2B5EF4-FFF2-40B4-BE49-F238E27FC236}">
                <a16:creationId xmlns:a16="http://schemas.microsoft.com/office/drawing/2014/main" id="{9D9CC431-3693-164D-8BE8-E90A41B1F2D1}"/>
              </a:ext>
            </a:extLst>
          </p:cNvPr>
          <p:cNvSpPr txBox="1"/>
          <p:nvPr/>
        </p:nvSpPr>
        <p:spPr>
          <a:xfrm>
            <a:off x="466020" y="955513"/>
            <a:ext cx="4010457" cy="4524315"/>
          </a:xfrm>
          <a:prstGeom prst="rect">
            <a:avLst/>
          </a:prstGeom>
          <a:noFill/>
        </p:spPr>
        <p:txBody>
          <a:bodyPr wrap="none" rtlCol="0">
            <a:spAutoFit/>
          </a:bodyPr>
          <a:lstStyle/>
          <a:p>
            <a:endParaRPr lang="en-US" dirty="0"/>
          </a:p>
          <a:p>
            <a:r>
              <a:rPr lang="en-US" b="1" dirty="0"/>
              <a:t>Research surveys (demersal fish)</a:t>
            </a:r>
          </a:p>
          <a:p>
            <a:r>
              <a:rPr lang="en-US" b="1" dirty="0"/>
              <a:t> - relative biomass indices</a:t>
            </a:r>
          </a:p>
          <a:p>
            <a:endParaRPr lang="en-US" dirty="0"/>
          </a:p>
          <a:p>
            <a:r>
              <a:rPr lang="en-US" b="1" dirty="0"/>
              <a:t>Life-history traits</a:t>
            </a:r>
          </a:p>
          <a:p>
            <a:r>
              <a:rPr lang="en-US" b="1" dirty="0"/>
              <a:t>	- literature, </a:t>
            </a:r>
            <a:r>
              <a:rPr lang="en-US" b="1" dirty="0" err="1"/>
              <a:t>FishBase</a:t>
            </a:r>
            <a:r>
              <a:rPr lang="en-US" b="1" dirty="0"/>
              <a:t>, AAD</a:t>
            </a:r>
          </a:p>
          <a:p>
            <a:endParaRPr lang="en-US" dirty="0"/>
          </a:p>
          <a:p>
            <a:endParaRPr lang="en-US" dirty="0"/>
          </a:p>
          <a:p>
            <a:r>
              <a:rPr lang="en-US" b="1" dirty="0"/>
              <a:t>Commercial long-line </a:t>
            </a:r>
          </a:p>
          <a:p>
            <a:r>
              <a:rPr lang="en-US" b="1" dirty="0"/>
              <a:t>- Effort and catch</a:t>
            </a:r>
          </a:p>
          <a:p>
            <a:endParaRPr lang="en-US" dirty="0"/>
          </a:p>
          <a:p>
            <a:r>
              <a:rPr lang="en-US" i="1" dirty="0"/>
              <a:t>Commercial trawl (toothfish)</a:t>
            </a:r>
          </a:p>
          <a:p>
            <a:r>
              <a:rPr lang="en-US" i="1" dirty="0"/>
              <a:t>- Not yet incorporated</a:t>
            </a:r>
          </a:p>
          <a:p>
            <a:endParaRPr lang="en-US" dirty="0"/>
          </a:p>
          <a:p>
            <a:endParaRPr lang="en-US" dirty="0"/>
          </a:p>
          <a:p>
            <a:endParaRPr lang="en-US" dirty="0"/>
          </a:p>
        </p:txBody>
      </p:sp>
      <p:sp>
        <p:nvSpPr>
          <p:cNvPr id="15" name="Freeform 14">
            <a:extLst>
              <a:ext uri="{FF2B5EF4-FFF2-40B4-BE49-F238E27FC236}">
                <a16:creationId xmlns:a16="http://schemas.microsoft.com/office/drawing/2014/main" id="{CE8F4388-8DB6-EB4A-B0B9-339E6F4F9235}"/>
              </a:ext>
            </a:extLst>
          </p:cNvPr>
          <p:cNvSpPr/>
          <p:nvPr/>
        </p:nvSpPr>
        <p:spPr>
          <a:xfrm>
            <a:off x="8001000" y="2771775"/>
            <a:ext cx="3052220" cy="2614613"/>
          </a:xfrm>
          <a:custGeom>
            <a:avLst/>
            <a:gdLst>
              <a:gd name="connsiteX0" fmla="*/ 28575 w 3052220"/>
              <a:gd name="connsiteY0" fmla="*/ 857250 h 2614613"/>
              <a:gd name="connsiteX1" fmla="*/ 142875 w 3052220"/>
              <a:gd name="connsiteY1" fmla="*/ 742950 h 2614613"/>
              <a:gd name="connsiteX2" fmla="*/ 185738 w 3052220"/>
              <a:gd name="connsiteY2" fmla="*/ 714375 h 2614613"/>
              <a:gd name="connsiteX3" fmla="*/ 257175 w 3052220"/>
              <a:gd name="connsiteY3" fmla="*/ 657225 h 2614613"/>
              <a:gd name="connsiteX4" fmla="*/ 342900 w 3052220"/>
              <a:gd name="connsiteY4" fmla="*/ 600075 h 2614613"/>
              <a:gd name="connsiteX5" fmla="*/ 485775 w 3052220"/>
              <a:gd name="connsiteY5" fmla="*/ 514350 h 2614613"/>
              <a:gd name="connsiteX6" fmla="*/ 542925 w 3052220"/>
              <a:gd name="connsiteY6" fmla="*/ 471488 h 2614613"/>
              <a:gd name="connsiteX7" fmla="*/ 585788 w 3052220"/>
              <a:gd name="connsiteY7" fmla="*/ 442913 h 2614613"/>
              <a:gd name="connsiteX8" fmla="*/ 685800 w 3052220"/>
              <a:gd name="connsiteY8" fmla="*/ 371475 h 2614613"/>
              <a:gd name="connsiteX9" fmla="*/ 728663 w 3052220"/>
              <a:gd name="connsiteY9" fmla="*/ 314325 h 2614613"/>
              <a:gd name="connsiteX10" fmla="*/ 771525 w 3052220"/>
              <a:gd name="connsiteY10" fmla="*/ 271463 h 2614613"/>
              <a:gd name="connsiteX11" fmla="*/ 800100 w 3052220"/>
              <a:gd name="connsiteY11" fmla="*/ 228600 h 2614613"/>
              <a:gd name="connsiteX12" fmla="*/ 885825 w 3052220"/>
              <a:gd name="connsiteY12" fmla="*/ 171450 h 2614613"/>
              <a:gd name="connsiteX13" fmla="*/ 928688 w 3052220"/>
              <a:gd name="connsiteY13" fmla="*/ 142875 h 2614613"/>
              <a:gd name="connsiteX14" fmla="*/ 971550 w 3052220"/>
              <a:gd name="connsiteY14" fmla="*/ 128588 h 2614613"/>
              <a:gd name="connsiteX15" fmla="*/ 1028700 w 3052220"/>
              <a:gd name="connsiteY15" fmla="*/ 100013 h 2614613"/>
              <a:gd name="connsiteX16" fmla="*/ 1085850 w 3052220"/>
              <a:gd name="connsiteY16" fmla="*/ 85725 h 2614613"/>
              <a:gd name="connsiteX17" fmla="*/ 1228725 w 3052220"/>
              <a:gd name="connsiteY17" fmla="*/ 28575 h 2614613"/>
              <a:gd name="connsiteX18" fmla="*/ 1314450 w 3052220"/>
              <a:gd name="connsiteY18" fmla="*/ 0 h 2614613"/>
              <a:gd name="connsiteX19" fmla="*/ 1814513 w 3052220"/>
              <a:gd name="connsiteY19" fmla="*/ 42863 h 2614613"/>
              <a:gd name="connsiteX20" fmla="*/ 1857375 w 3052220"/>
              <a:gd name="connsiteY20" fmla="*/ 57150 h 2614613"/>
              <a:gd name="connsiteX21" fmla="*/ 1900238 w 3052220"/>
              <a:gd name="connsiteY21" fmla="*/ 85725 h 2614613"/>
              <a:gd name="connsiteX22" fmla="*/ 1971675 w 3052220"/>
              <a:gd name="connsiteY22" fmla="*/ 114300 h 2614613"/>
              <a:gd name="connsiteX23" fmla="*/ 2085975 w 3052220"/>
              <a:gd name="connsiteY23" fmla="*/ 200025 h 2614613"/>
              <a:gd name="connsiteX24" fmla="*/ 2271713 w 3052220"/>
              <a:gd name="connsiteY24" fmla="*/ 328613 h 2614613"/>
              <a:gd name="connsiteX25" fmla="*/ 2314575 w 3052220"/>
              <a:gd name="connsiteY25" fmla="*/ 357188 h 2614613"/>
              <a:gd name="connsiteX26" fmla="*/ 2457450 w 3052220"/>
              <a:gd name="connsiteY26" fmla="*/ 514350 h 2614613"/>
              <a:gd name="connsiteX27" fmla="*/ 2557463 w 3052220"/>
              <a:gd name="connsiteY27" fmla="*/ 614363 h 2614613"/>
              <a:gd name="connsiteX28" fmla="*/ 2643188 w 3052220"/>
              <a:gd name="connsiteY28" fmla="*/ 700088 h 2614613"/>
              <a:gd name="connsiteX29" fmla="*/ 2728913 w 3052220"/>
              <a:gd name="connsiteY29" fmla="*/ 814388 h 2614613"/>
              <a:gd name="connsiteX30" fmla="*/ 2814638 w 3052220"/>
              <a:gd name="connsiteY30" fmla="*/ 900113 h 2614613"/>
              <a:gd name="connsiteX31" fmla="*/ 2843213 w 3052220"/>
              <a:gd name="connsiteY31" fmla="*/ 942975 h 2614613"/>
              <a:gd name="connsiteX32" fmla="*/ 2943225 w 3052220"/>
              <a:gd name="connsiteY32" fmla="*/ 1042988 h 2614613"/>
              <a:gd name="connsiteX33" fmla="*/ 3014663 w 3052220"/>
              <a:gd name="connsiteY33" fmla="*/ 1143000 h 2614613"/>
              <a:gd name="connsiteX34" fmla="*/ 3028950 w 3052220"/>
              <a:gd name="connsiteY34" fmla="*/ 1185863 h 2614613"/>
              <a:gd name="connsiteX35" fmla="*/ 3028950 w 3052220"/>
              <a:gd name="connsiteY35" fmla="*/ 1700213 h 2614613"/>
              <a:gd name="connsiteX36" fmla="*/ 3000375 w 3052220"/>
              <a:gd name="connsiteY36" fmla="*/ 1785938 h 2614613"/>
              <a:gd name="connsiteX37" fmla="*/ 2971800 w 3052220"/>
              <a:gd name="connsiteY37" fmla="*/ 1828800 h 2614613"/>
              <a:gd name="connsiteX38" fmla="*/ 2943225 w 3052220"/>
              <a:gd name="connsiteY38" fmla="*/ 1885950 h 2614613"/>
              <a:gd name="connsiteX39" fmla="*/ 2900363 w 3052220"/>
              <a:gd name="connsiteY39" fmla="*/ 1943100 h 2614613"/>
              <a:gd name="connsiteX40" fmla="*/ 2800350 w 3052220"/>
              <a:gd name="connsiteY40" fmla="*/ 2043113 h 2614613"/>
              <a:gd name="connsiteX41" fmla="*/ 2771775 w 3052220"/>
              <a:gd name="connsiteY41" fmla="*/ 2085975 h 2614613"/>
              <a:gd name="connsiteX42" fmla="*/ 2686050 w 3052220"/>
              <a:gd name="connsiteY42" fmla="*/ 2143125 h 2614613"/>
              <a:gd name="connsiteX43" fmla="*/ 2657475 w 3052220"/>
              <a:gd name="connsiteY43" fmla="*/ 2185988 h 2614613"/>
              <a:gd name="connsiteX44" fmla="*/ 2457450 w 3052220"/>
              <a:gd name="connsiteY44" fmla="*/ 2357438 h 2614613"/>
              <a:gd name="connsiteX45" fmla="*/ 2386013 w 3052220"/>
              <a:gd name="connsiteY45" fmla="*/ 2400300 h 2614613"/>
              <a:gd name="connsiteX46" fmla="*/ 2343150 w 3052220"/>
              <a:gd name="connsiteY46" fmla="*/ 2414588 h 2614613"/>
              <a:gd name="connsiteX47" fmla="*/ 2286000 w 3052220"/>
              <a:gd name="connsiteY47" fmla="*/ 2443163 h 2614613"/>
              <a:gd name="connsiteX48" fmla="*/ 2228850 w 3052220"/>
              <a:gd name="connsiteY48" fmla="*/ 2457450 h 2614613"/>
              <a:gd name="connsiteX49" fmla="*/ 2143125 w 3052220"/>
              <a:gd name="connsiteY49" fmla="*/ 2486025 h 2614613"/>
              <a:gd name="connsiteX50" fmla="*/ 2028825 w 3052220"/>
              <a:gd name="connsiteY50" fmla="*/ 2514600 h 2614613"/>
              <a:gd name="connsiteX51" fmla="*/ 1928813 w 3052220"/>
              <a:gd name="connsiteY51" fmla="*/ 2557463 h 2614613"/>
              <a:gd name="connsiteX52" fmla="*/ 1871663 w 3052220"/>
              <a:gd name="connsiteY52" fmla="*/ 2586038 h 2614613"/>
              <a:gd name="connsiteX53" fmla="*/ 1728788 w 3052220"/>
              <a:gd name="connsiteY53" fmla="*/ 2614613 h 2614613"/>
              <a:gd name="connsiteX54" fmla="*/ 1414463 w 3052220"/>
              <a:gd name="connsiteY54" fmla="*/ 2600325 h 2614613"/>
              <a:gd name="connsiteX55" fmla="*/ 1300163 w 3052220"/>
              <a:gd name="connsiteY55" fmla="*/ 2571750 h 2614613"/>
              <a:gd name="connsiteX56" fmla="*/ 1243013 w 3052220"/>
              <a:gd name="connsiteY56" fmla="*/ 2557463 h 2614613"/>
              <a:gd name="connsiteX57" fmla="*/ 1185863 w 3052220"/>
              <a:gd name="connsiteY57" fmla="*/ 2543175 h 2614613"/>
              <a:gd name="connsiteX58" fmla="*/ 1085850 w 3052220"/>
              <a:gd name="connsiteY58" fmla="*/ 2528888 h 2614613"/>
              <a:gd name="connsiteX59" fmla="*/ 957263 w 3052220"/>
              <a:gd name="connsiteY59" fmla="*/ 2457450 h 2614613"/>
              <a:gd name="connsiteX60" fmla="*/ 871538 w 3052220"/>
              <a:gd name="connsiteY60" fmla="*/ 2386013 h 2614613"/>
              <a:gd name="connsiteX61" fmla="*/ 842963 w 3052220"/>
              <a:gd name="connsiteY61" fmla="*/ 2343150 h 2614613"/>
              <a:gd name="connsiteX62" fmla="*/ 757238 w 3052220"/>
              <a:gd name="connsiteY62" fmla="*/ 2228850 h 2614613"/>
              <a:gd name="connsiteX63" fmla="*/ 714375 w 3052220"/>
              <a:gd name="connsiteY63" fmla="*/ 2171700 h 2614613"/>
              <a:gd name="connsiteX64" fmla="*/ 600075 w 3052220"/>
              <a:gd name="connsiteY64" fmla="*/ 2071688 h 2614613"/>
              <a:gd name="connsiteX65" fmla="*/ 542925 w 3052220"/>
              <a:gd name="connsiteY65" fmla="*/ 2028825 h 2614613"/>
              <a:gd name="connsiteX66" fmla="*/ 442913 w 3052220"/>
              <a:gd name="connsiteY66" fmla="*/ 1928813 h 2614613"/>
              <a:gd name="connsiteX67" fmla="*/ 328613 w 3052220"/>
              <a:gd name="connsiteY67" fmla="*/ 1785938 h 2614613"/>
              <a:gd name="connsiteX68" fmla="*/ 285750 w 3052220"/>
              <a:gd name="connsiteY68" fmla="*/ 1671638 h 2614613"/>
              <a:gd name="connsiteX69" fmla="*/ 257175 w 3052220"/>
              <a:gd name="connsiteY69" fmla="*/ 1543050 h 2614613"/>
              <a:gd name="connsiteX70" fmla="*/ 157163 w 3052220"/>
              <a:gd name="connsiteY70" fmla="*/ 1371600 h 2614613"/>
              <a:gd name="connsiteX71" fmla="*/ 128588 w 3052220"/>
              <a:gd name="connsiteY71" fmla="*/ 1328738 h 2614613"/>
              <a:gd name="connsiteX72" fmla="*/ 85725 w 3052220"/>
              <a:gd name="connsiteY72" fmla="*/ 1285875 h 2614613"/>
              <a:gd name="connsiteX73" fmla="*/ 28575 w 3052220"/>
              <a:gd name="connsiteY73" fmla="*/ 1185863 h 2614613"/>
              <a:gd name="connsiteX74" fmla="*/ 0 w 3052220"/>
              <a:gd name="connsiteY74" fmla="*/ 1143000 h 2614613"/>
              <a:gd name="connsiteX75" fmla="*/ 14288 w 3052220"/>
              <a:gd name="connsiteY75" fmla="*/ 985838 h 2614613"/>
              <a:gd name="connsiteX76" fmla="*/ 42863 w 3052220"/>
              <a:gd name="connsiteY76" fmla="*/ 900113 h 2614613"/>
              <a:gd name="connsiteX77" fmla="*/ 28575 w 3052220"/>
              <a:gd name="connsiteY77" fmla="*/ 857250 h 261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052220" h="2614613">
                <a:moveTo>
                  <a:pt x="28575" y="857250"/>
                </a:moveTo>
                <a:cubicBezTo>
                  <a:pt x="66675" y="819150"/>
                  <a:pt x="103006" y="779195"/>
                  <a:pt x="142875" y="742950"/>
                </a:cubicBezTo>
                <a:cubicBezTo>
                  <a:pt x="155581" y="731399"/>
                  <a:pt x="172001" y="724678"/>
                  <a:pt x="185738" y="714375"/>
                </a:cubicBezTo>
                <a:cubicBezTo>
                  <a:pt x="210134" y="696078"/>
                  <a:pt x="232513" y="675161"/>
                  <a:pt x="257175" y="657225"/>
                </a:cubicBezTo>
                <a:cubicBezTo>
                  <a:pt x="284949" y="637025"/>
                  <a:pt x="313451" y="617744"/>
                  <a:pt x="342900" y="600075"/>
                </a:cubicBezTo>
                <a:cubicBezTo>
                  <a:pt x="390525" y="571500"/>
                  <a:pt x="441343" y="547674"/>
                  <a:pt x="485775" y="514350"/>
                </a:cubicBezTo>
                <a:cubicBezTo>
                  <a:pt x="504825" y="500063"/>
                  <a:pt x="523548" y="485329"/>
                  <a:pt x="542925" y="471488"/>
                </a:cubicBezTo>
                <a:cubicBezTo>
                  <a:pt x="556898" y="461507"/>
                  <a:pt x="572596" y="453906"/>
                  <a:pt x="585788" y="442913"/>
                </a:cubicBezTo>
                <a:cubicBezTo>
                  <a:pt x="672674" y="370508"/>
                  <a:pt x="580047" y="424351"/>
                  <a:pt x="685800" y="371475"/>
                </a:cubicBezTo>
                <a:cubicBezTo>
                  <a:pt x="700088" y="352425"/>
                  <a:pt x="713166" y="332405"/>
                  <a:pt x="728663" y="314325"/>
                </a:cubicBezTo>
                <a:cubicBezTo>
                  <a:pt x="741812" y="298984"/>
                  <a:pt x="758590" y="286985"/>
                  <a:pt x="771525" y="271463"/>
                </a:cubicBezTo>
                <a:cubicBezTo>
                  <a:pt x="782518" y="258271"/>
                  <a:pt x="787177" y="239908"/>
                  <a:pt x="800100" y="228600"/>
                </a:cubicBezTo>
                <a:cubicBezTo>
                  <a:pt x="825946" y="205985"/>
                  <a:pt x="857250" y="190500"/>
                  <a:pt x="885825" y="171450"/>
                </a:cubicBezTo>
                <a:cubicBezTo>
                  <a:pt x="900113" y="161925"/>
                  <a:pt x="912398" y="148305"/>
                  <a:pt x="928688" y="142875"/>
                </a:cubicBezTo>
                <a:cubicBezTo>
                  <a:pt x="942975" y="138113"/>
                  <a:pt x="957708" y="134520"/>
                  <a:pt x="971550" y="128588"/>
                </a:cubicBezTo>
                <a:cubicBezTo>
                  <a:pt x="991126" y="120198"/>
                  <a:pt x="1008758" y="107491"/>
                  <a:pt x="1028700" y="100013"/>
                </a:cubicBezTo>
                <a:cubicBezTo>
                  <a:pt x="1047086" y="93118"/>
                  <a:pt x="1067042" y="91368"/>
                  <a:pt x="1085850" y="85725"/>
                </a:cubicBezTo>
                <a:cubicBezTo>
                  <a:pt x="1275399" y="28860"/>
                  <a:pt x="1085507" y="85862"/>
                  <a:pt x="1228725" y="28575"/>
                </a:cubicBezTo>
                <a:cubicBezTo>
                  <a:pt x="1256691" y="17388"/>
                  <a:pt x="1314450" y="0"/>
                  <a:pt x="1314450" y="0"/>
                </a:cubicBezTo>
                <a:cubicBezTo>
                  <a:pt x="1532894" y="14093"/>
                  <a:pt x="1646230" y="-5218"/>
                  <a:pt x="1814513" y="42863"/>
                </a:cubicBezTo>
                <a:cubicBezTo>
                  <a:pt x="1828994" y="47000"/>
                  <a:pt x="1843088" y="52388"/>
                  <a:pt x="1857375" y="57150"/>
                </a:cubicBezTo>
                <a:cubicBezTo>
                  <a:pt x="1871663" y="66675"/>
                  <a:pt x="1884879" y="78046"/>
                  <a:pt x="1900238" y="85725"/>
                </a:cubicBezTo>
                <a:cubicBezTo>
                  <a:pt x="1923177" y="97195"/>
                  <a:pt x="1949833" y="100859"/>
                  <a:pt x="1971675" y="114300"/>
                </a:cubicBezTo>
                <a:cubicBezTo>
                  <a:pt x="2012235" y="139260"/>
                  <a:pt x="2045589" y="174784"/>
                  <a:pt x="2085975" y="200025"/>
                </a:cubicBezTo>
                <a:cubicBezTo>
                  <a:pt x="2288907" y="326858"/>
                  <a:pt x="2122585" y="216767"/>
                  <a:pt x="2271713" y="328613"/>
                </a:cubicBezTo>
                <a:cubicBezTo>
                  <a:pt x="2285450" y="338916"/>
                  <a:pt x="2301812" y="345701"/>
                  <a:pt x="2314575" y="357188"/>
                </a:cubicBezTo>
                <a:cubicBezTo>
                  <a:pt x="2537357" y="557691"/>
                  <a:pt x="2332797" y="377232"/>
                  <a:pt x="2457450" y="514350"/>
                </a:cubicBezTo>
                <a:cubicBezTo>
                  <a:pt x="2489164" y="549236"/>
                  <a:pt x="2529175" y="576646"/>
                  <a:pt x="2557463" y="614363"/>
                </a:cubicBezTo>
                <a:cubicBezTo>
                  <a:pt x="2610628" y="685250"/>
                  <a:pt x="2580512" y="658304"/>
                  <a:pt x="2643188" y="700088"/>
                </a:cubicBezTo>
                <a:cubicBezTo>
                  <a:pt x="2674345" y="746823"/>
                  <a:pt x="2686492" y="767725"/>
                  <a:pt x="2728913" y="814388"/>
                </a:cubicBezTo>
                <a:cubicBezTo>
                  <a:pt x="2756096" y="844290"/>
                  <a:pt x="2792222" y="866489"/>
                  <a:pt x="2814638" y="900113"/>
                </a:cubicBezTo>
                <a:cubicBezTo>
                  <a:pt x="2824163" y="914400"/>
                  <a:pt x="2831726" y="930212"/>
                  <a:pt x="2843213" y="942975"/>
                </a:cubicBezTo>
                <a:cubicBezTo>
                  <a:pt x="2874752" y="978019"/>
                  <a:pt x="2922141" y="1000819"/>
                  <a:pt x="2943225" y="1042988"/>
                </a:cubicBezTo>
                <a:cubicBezTo>
                  <a:pt x="2980836" y="1118210"/>
                  <a:pt x="2956739" y="1085078"/>
                  <a:pt x="3014663" y="1143000"/>
                </a:cubicBezTo>
                <a:cubicBezTo>
                  <a:pt x="3019425" y="1157288"/>
                  <a:pt x="3025297" y="1171252"/>
                  <a:pt x="3028950" y="1185863"/>
                </a:cubicBezTo>
                <a:cubicBezTo>
                  <a:pt x="3072025" y="1358162"/>
                  <a:pt x="3045137" y="1500571"/>
                  <a:pt x="3028950" y="1700213"/>
                </a:cubicBezTo>
                <a:cubicBezTo>
                  <a:pt x="3026516" y="1730235"/>
                  <a:pt x="3017083" y="1760876"/>
                  <a:pt x="3000375" y="1785938"/>
                </a:cubicBezTo>
                <a:cubicBezTo>
                  <a:pt x="2990850" y="1800225"/>
                  <a:pt x="2980319" y="1813891"/>
                  <a:pt x="2971800" y="1828800"/>
                </a:cubicBezTo>
                <a:cubicBezTo>
                  <a:pt x="2961233" y="1847292"/>
                  <a:pt x="2954513" y="1867889"/>
                  <a:pt x="2943225" y="1885950"/>
                </a:cubicBezTo>
                <a:cubicBezTo>
                  <a:pt x="2930605" y="1906143"/>
                  <a:pt x="2916381" y="1925480"/>
                  <a:pt x="2900363" y="1943100"/>
                </a:cubicBezTo>
                <a:cubicBezTo>
                  <a:pt x="2868649" y="1977986"/>
                  <a:pt x="2826502" y="2003885"/>
                  <a:pt x="2800350" y="2043113"/>
                </a:cubicBezTo>
                <a:cubicBezTo>
                  <a:pt x="2790825" y="2057400"/>
                  <a:pt x="2784698" y="2074668"/>
                  <a:pt x="2771775" y="2085975"/>
                </a:cubicBezTo>
                <a:cubicBezTo>
                  <a:pt x="2745929" y="2108590"/>
                  <a:pt x="2686050" y="2143125"/>
                  <a:pt x="2686050" y="2143125"/>
                </a:cubicBezTo>
                <a:cubicBezTo>
                  <a:pt x="2676525" y="2157413"/>
                  <a:pt x="2668883" y="2173154"/>
                  <a:pt x="2657475" y="2185988"/>
                </a:cubicBezTo>
                <a:cubicBezTo>
                  <a:pt x="2602052" y="2248339"/>
                  <a:pt x="2528680" y="2314700"/>
                  <a:pt x="2457450" y="2357438"/>
                </a:cubicBezTo>
                <a:cubicBezTo>
                  <a:pt x="2433638" y="2371725"/>
                  <a:pt x="2410851" y="2387881"/>
                  <a:pt x="2386013" y="2400300"/>
                </a:cubicBezTo>
                <a:cubicBezTo>
                  <a:pt x="2372542" y="2407035"/>
                  <a:pt x="2356993" y="2408655"/>
                  <a:pt x="2343150" y="2414588"/>
                </a:cubicBezTo>
                <a:cubicBezTo>
                  <a:pt x="2323574" y="2422978"/>
                  <a:pt x="2305942" y="2435685"/>
                  <a:pt x="2286000" y="2443163"/>
                </a:cubicBezTo>
                <a:cubicBezTo>
                  <a:pt x="2267614" y="2450058"/>
                  <a:pt x="2247658" y="2451808"/>
                  <a:pt x="2228850" y="2457450"/>
                </a:cubicBezTo>
                <a:cubicBezTo>
                  <a:pt x="2200000" y="2466105"/>
                  <a:pt x="2172346" y="2478720"/>
                  <a:pt x="2143125" y="2486025"/>
                </a:cubicBezTo>
                <a:lnTo>
                  <a:pt x="2028825" y="2514600"/>
                </a:lnTo>
                <a:cubicBezTo>
                  <a:pt x="1941965" y="2572508"/>
                  <a:pt x="2034252" y="2517923"/>
                  <a:pt x="1928813" y="2557463"/>
                </a:cubicBezTo>
                <a:cubicBezTo>
                  <a:pt x="1908871" y="2564941"/>
                  <a:pt x="1891605" y="2578560"/>
                  <a:pt x="1871663" y="2586038"/>
                </a:cubicBezTo>
                <a:cubicBezTo>
                  <a:pt x="1837566" y="2598824"/>
                  <a:pt x="1758411" y="2609676"/>
                  <a:pt x="1728788" y="2614613"/>
                </a:cubicBezTo>
                <a:cubicBezTo>
                  <a:pt x="1624013" y="2609850"/>
                  <a:pt x="1518826" y="2610761"/>
                  <a:pt x="1414463" y="2600325"/>
                </a:cubicBezTo>
                <a:cubicBezTo>
                  <a:pt x="1375385" y="2596417"/>
                  <a:pt x="1338263" y="2581275"/>
                  <a:pt x="1300163" y="2571750"/>
                </a:cubicBezTo>
                <a:lnTo>
                  <a:pt x="1243013" y="2557463"/>
                </a:lnTo>
                <a:cubicBezTo>
                  <a:pt x="1223963" y="2552700"/>
                  <a:pt x="1205302" y="2545952"/>
                  <a:pt x="1185863" y="2543175"/>
                </a:cubicBezTo>
                <a:lnTo>
                  <a:pt x="1085850" y="2528888"/>
                </a:lnTo>
                <a:cubicBezTo>
                  <a:pt x="1017617" y="2494772"/>
                  <a:pt x="1029029" y="2502304"/>
                  <a:pt x="957263" y="2457450"/>
                </a:cubicBezTo>
                <a:cubicBezTo>
                  <a:pt x="918171" y="2433017"/>
                  <a:pt x="902323" y="2422955"/>
                  <a:pt x="871538" y="2386013"/>
                </a:cubicBezTo>
                <a:cubicBezTo>
                  <a:pt x="860545" y="2372821"/>
                  <a:pt x="853063" y="2357037"/>
                  <a:pt x="842963" y="2343150"/>
                </a:cubicBezTo>
                <a:cubicBezTo>
                  <a:pt x="814951" y="2304634"/>
                  <a:pt x="785813" y="2266950"/>
                  <a:pt x="757238" y="2228850"/>
                </a:cubicBezTo>
                <a:cubicBezTo>
                  <a:pt x="742950" y="2209800"/>
                  <a:pt x="733425" y="2185987"/>
                  <a:pt x="714375" y="2171700"/>
                </a:cubicBezTo>
                <a:cubicBezTo>
                  <a:pt x="570285" y="2063634"/>
                  <a:pt x="748040" y="2201158"/>
                  <a:pt x="600075" y="2071688"/>
                </a:cubicBezTo>
                <a:cubicBezTo>
                  <a:pt x="582154" y="2056007"/>
                  <a:pt x="560545" y="2044843"/>
                  <a:pt x="542925" y="2028825"/>
                </a:cubicBezTo>
                <a:cubicBezTo>
                  <a:pt x="508040" y="1997111"/>
                  <a:pt x="476250" y="1962150"/>
                  <a:pt x="442913" y="1928813"/>
                </a:cubicBezTo>
                <a:cubicBezTo>
                  <a:pt x="399183" y="1885083"/>
                  <a:pt x="352644" y="1846016"/>
                  <a:pt x="328613" y="1785938"/>
                </a:cubicBezTo>
                <a:cubicBezTo>
                  <a:pt x="319878" y="1764100"/>
                  <a:pt x="293214" y="1701494"/>
                  <a:pt x="285750" y="1671638"/>
                </a:cubicBezTo>
                <a:cubicBezTo>
                  <a:pt x="281226" y="1653540"/>
                  <a:pt x="266345" y="1565058"/>
                  <a:pt x="257175" y="1543050"/>
                </a:cubicBezTo>
                <a:cubicBezTo>
                  <a:pt x="208337" y="1425839"/>
                  <a:pt x="214984" y="1452549"/>
                  <a:pt x="157163" y="1371600"/>
                </a:cubicBezTo>
                <a:cubicBezTo>
                  <a:pt x="147182" y="1357627"/>
                  <a:pt x="139581" y="1341929"/>
                  <a:pt x="128588" y="1328738"/>
                </a:cubicBezTo>
                <a:cubicBezTo>
                  <a:pt x="115653" y="1313216"/>
                  <a:pt x="98660" y="1301397"/>
                  <a:pt x="85725" y="1285875"/>
                </a:cubicBezTo>
                <a:cubicBezTo>
                  <a:pt x="54080" y="1247901"/>
                  <a:pt x="53983" y="1230328"/>
                  <a:pt x="28575" y="1185863"/>
                </a:cubicBezTo>
                <a:cubicBezTo>
                  <a:pt x="20056" y="1170954"/>
                  <a:pt x="9525" y="1157288"/>
                  <a:pt x="0" y="1143000"/>
                </a:cubicBezTo>
                <a:cubicBezTo>
                  <a:pt x="4763" y="1090613"/>
                  <a:pt x="5146" y="1037641"/>
                  <a:pt x="14288" y="985838"/>
                </a:cubicBezTo>
                <a:cubicBezTo>
                  <a:pt x="19523" y="956176"/>
                  <a:pt x="26155" y="925175"/>
                  <a:pt x="42863" y="900113"/>
                </a:cubicBezTo>
                <a:lnTo>
                  <a:pt x="28575" y="857250"/>
                </a:lnTo>
                <a:close/>
              </a:path>
            </a:pathLst>
          </a:cu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06192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1EF82D7-9250-EC46-9610-CA0F78C097D4}"/>
              </a:ext>
            </a:extLst>
          </p:cNvPr>
          <p:cNvSpPr>
            <a:spLocks noGrp="1"/>
          </p:cNvSpPr>
          <p:nvPr>
            <p:ph type="ftr" sz="quarter" idx="11"/>
          </p:nvPr>
        </p:nvSpPr>
        <p:spPr/>
        <p:txBody>
          <a:bodyPr/>
          <a:lstStyle/>
          <a:p>
            <a:r>
              <a:rPr lang="en-GB"/>
              <a:t>INSTITUTE FOR MARINE AND ANTARCTIC STUDIES</a:t>
            </a:r>
            <a:endParaRPr lang="en-AU" dirty="0"/>
          </a:p>
        </p:txBody>
      </p:sp>
      <p:sp>
        <p:nvSpPr>
          <p:cNvPr id="5" name="Slide Number Placeholder 4">
            <a:extLst>
              <a:ext uri="{FF2B5EF4-FFF2-40B4-BE49-F238E27FC236}">
                <a16:creationId xmlns:a16="http://schemas.microsoft.com/office/drawing/2014/main" id="{B4D8B4B1-AFC9-8148-ACD6-3FEEA2ABE038}"/>
              </a:ext>
            </a:extLst>
          </p:cNvPr>
          <p:cNvSpPr>
            <a:spLocks noGrp="1"/>
          </p:cNvSpPr>
          <p:nvPr>
            <p:ph type="sldNum" sz="quarter" idx="12"/>
          </p:nvPr>
        </p:nvSpPr>
        <p:spPr/>
        <p:txBody>
          <a:bodyPr/>
          <a:lstStyle/>
          <a:p>
            <a:fld id="{1DEBBDC7-4A1B-43E6-8DA6-58148E08E8A6}" type="slidenum">
              <a:rPr lang="en-AU" smtClean="0"/>
              <a:pPr/>
              <a:t>7</a:t>
            </a:fld>
            <a:endParaRPr lang="en-AU" dirty="0"/>
          </a:p>
        </p:txBody>
      </p:sp>
      <p:sp>
        <p:nvSpPr>
          <p:cNvPr id="7" name="TextBox 6">
            <a:extLst>
              <a:ext uri="{FF2B5EF4-FFF2-40B4-BE49-F238E27FC236}">
                <a16:creationId xmlns:a16="http://schemas.microsoft.com/office/drawing/2014/main" id="{1A72927E-A91E-1A47-B037-BAB9A0F16B34}"/>
              </a:ext>
            </a:extLst>
          </p:cNvPr>
          <p:cNvSpPr txBox="1"/>
          <p:nvPr/>
        </p:nvSpPr>
        <p:spPr>
          <a:xfrm>
            <a:off x="335360" y="328880"/>
            <a:ext cx="12218483" cy="1015663"/>
          </a:xfrm>
          <a:prstGeom prst="rect">
            <a:avLst/>
          </a:prstGeom>
          <a:noFill/>
        </p:spPr>
        <p:txBody>
          <a:bodyPr wrap="square">
            <a:spAutoFit/>
          </a:bodyPr>
          <a:lstStyle/>
          <a:p>
            <a:r>
              <a:rPr lang="en-US" sz="3000" b="1" dirty="0"/>
              <a:t>Modelled fish community structure</a:t>
            </a:r>
          </a:p>
          <a:p>
            <a:endParaRPr lang="en-AU" sz="3000" b="1" dirty="0"/>
          </a:p>
        </p:txBody>
      </p:sp>
      <p:pic>
        <p:nvPicPr>
          <p:cNvPr id="9" name="Picture 8" descr="Chart, line chart&#10;&#10;Description automatically generated">
            <a:extLst>
              <a:ext uri="{FF2B5EF4-FFF2-40B4-BE49-F238E27FC236}">
                <a16:creationId xmlns:a16="http://schemas.microsoft.com/office/drawing/2014/main" id="{4EFA102D-4ECA-43E2-6503-188D4C9206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447" y="944724"/>
            <a:ext cx="9937105" cy="4968552"/>
          </a:xfrm>
          <a:prstGeom prst="rect">
            <a:avLst/>
          </a:prstGeom>
        </p:spPr>
      </p:pic>
    </p:spTree>
    <p:extLst>
      <p:ext uri="{BB962C8B-B14F-4D97-AF65-F5344CB8AC3E}">
        <p14:creationId xmlns:p14="http://schemas.microsoft.com/office/powerpoint/2010/main" val="827004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B010AF0-F923-354F-8FD8-B3AFC51C60E8}"/>
              </a:ext>
            </a:extLst>
          </p:cNvPr>
          <p:cNvSpPr>
            <a:spLocks noGrp="1"/>
          </p:cNvSpPr>
          <p:nvPr>
            <p:ph type="ftr" sz="quarter" idx="11"/>
          </p:nvPr>
        </p:nvSpPr>
        <p:spPr/>
        <p:txBody>
          <a:bodyPr/>
          <a:lstStyle/>
          <a:p>
            <a:r>
              <a:rPr lang="en-GB"/>
              <a:t>INSTITUTE FOR MARINE AND ANTARCTIC STUDIES</a:t>
            </a:r>
            <a:endParaRPr lang="en-AU" dirty="0"/>
          </a:p>
        </p:txBody>
      </p:sp>
      <p:sp>
        <p:nvSpPr>
          <p:cNvPr id="3" name="Slide Number Placeholder 2">
            <a:extLst>
              <a:ext uri="{FF2B5EF4-FFF2-40B4-BE49-F238E27FC236}">
                <a16:creationId xmlns:a16="http://schemas.microsoft.com/office/drawing/2014/main" id="{46197126-0ACD-3E40-B10D-C8D70096FDA7}"/>
              </a:ext>
            </a:extLst>
          </p:cNvPr>
          <p:cNvSpPr>
            <a:spLocks noGrp="1"/>
          </p:cNvSpPr>
          <p:nvPr>
            <p:ph type="sldNum" sz="quarter" idx="12"/>
          </p:nvPr>
        </p:nvSpPr>
        <p:spPr/>
        <p:txBody>
          <a:bodyPr/>
          <a:lstStyle/>
          <a:p>
            <a:fld id="{1DEBBDC7-4A1B-43E6-8DA6-58148E08E8A6}" type="slidenum">
              <a:rPr lang="en-AU" smtClean="0"/>
              <a:t>8</a:t>
            </a:fld>
            <a:endParaRPr lang="en-AU"/>
          </a:p>
        </p:txBody>
      </p:sp>
      <p:sp>
        <p:nvSpPr>
          <p:cNvPr id="5" name="TextBox 4">
            <a:extLst>
              <a:ext uri="{FF2B5EF4-FFF2-40B4-BE49-F238E27FC236}">
                <a16:creationId xmlns:a16="http://schemas.microsoft.com/office/drawing/2014/main" id="{71BF3789-5FD9-0942-A357-7F8FB013589B}"/>
              </a:ext>
            </a:extLst>
          </p:cNvPr>
          <p:cNvSpPr txBox="1"/>
          <p:nvPr/>
        </p:nvSpPr>
        <p:spPr>
          <a:xfrm>
            <a:off x="335360" y="328880"/>
            <a:ext cx="12218483" cy="1015663"/>
          </a:xfrm>
          <a:prstGeom prst="rect">
            <a:avLst/>
          </a:prstGeom>
          <a:noFill/>
        </p:spPr>
        <p:txBody>
          <a:bodyPr wrap="square">
            <a:spAutoFit/>
          </a:bodyPr>
          <a:lstStyle/>
          <a:p>
            <a:r>
              <a:rPr lang="en-US" sz="3000" b="1" dirty="0"/>
              <a:t>Modelled growth vs. empirical</a:t>
            </a:r>
          </a:p>
          <a:p>
            <a:endParaRPr lang="en-AU" sz="3000" b="1" dirty="0"/>
          </a:p>
        </p:txBody>
      </p:sp>
      <p:pic>
        <p:nvPicPr>
          <p:cNvPr id="6" name="Picture 5" descr="Graphical user interface&#10;&#10;Description automatically generated">
            <a:extLst>
              <a:ext uri="{FF2B5EF4-FFF2-40B4-BE49-F238E27FC236}">
                <a16:creationId xmlns:a16="http://schemas.microsoft.com/office/drawing/2014/main" id="{A5E7CC91-48C1-3631-8315-2CBAFD06D3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24" y="836712"/>
            <a:ext cx="10369152" cy="5184575"/>
          </a:xfrm>
          <a:prstGeom prst="rect">
            <a:avLst/>
          </a:prstGeom>
        </p:spPr>
      </p:pic>
    </p:spTree>
    <p:extLst>
      <p:ext uri="{BB962C8B-B14F-4D97-AF65-F5344CB8AC3E}">
        <p14:creationId xmlns:p14="http://schemas.microsoft.com/office/powerpoint/2010/main" val="1907479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7FABB4-F5C7-2048-9F2C-0146B60E4489}"/>
              </a:ext>
            </a:extLst>
          </p:cNvPr>
          <p:cNvSpPr>
            <a:spLocks noGrp="1"/>
          </p:cNvSpPr>
          <p:nvPr>
            <p:ph type="ftr" sz="quarter" idx="11"/>
          </p:nvPr>
        </p:nvSpPr>
        <p:spPr/>
        <p:txBody>
          <a:bodyPr/>
          <a:lstStyle/>
          <a:p>
            <a:r>
              <a:rPr lang="en-GB"/>
              <a:t>INSTITUTE FOR MARINE AND ANTARCTIC STUDIES</a:t>
            </a:r>
            <a:endParaRPr lang="en-AU" dirty="0"/>
          </a:p>
        </p:txBody>
      </p:sp>
      <p:sp>
        <p:nvSpPr>
          <p:cNvPr id="3" name="Slide Number Placeholder 2">
            <a:extLst>
              <a:ext uri="{FF2B5EF4-FFF2-40B4-BE49-F238E27FC236}">
                <a16:creationId xmlns:a16="http://schemas.microsoft.com/office/drawing/2014/main" id="{1EB7FD02-43CE-5644-90B6-A03564F81D59}"/>
              </a:ext>
            </a:extLst>
          </p:cNvPr>
          <p:cNvSpPr>
            <a:spLocks noGrp="1"/>
          </p:cNvSpPr>
          <p:nvPr>
            <p:ph type="sldNum" sz="quarter" idx="12"/>
          </p:nvPr>
        </p:nvSpPr>
        <p:spPr/>
        <p:txBody>
          <a:bodyPr/>
          <a:lstStyle/>
          <a:p>
            <a:fld id="{1DEBBDC7-4A1B-43E6-8DA6-58148E08E8A6}" type="slidenum">
              <a:rPr lang="en-AU" smtClean="0"/>
              <a:t>9</a:t>
            </a:fld>
            <a:endParaRPr lang="en-AU"/>
          </a:p>
        </p:txBody>
      </p:sp>
      <p:sp>
        <p:nvSpPr>
          <p:cNvPr id="4" name="TextBox 3">
            <a:extLst>
              <a:ext uri="{FF2B5EF4-FFF2-40B4-BE49-F238E27FC236}">
                <a16:creationId xmlns:a16="http://schemas.microsoft.com/office/drawing/2014/main" id="{B4FF7B38-598C-F147-B3AF-1389142E6C85}"/>
              </a:ext>
            </a:extLst>
          </p:cNvPr>
          <p:cNvSpPr txBox="1"/>
          <p:nvPr/>
        </p:nvSpPr>
        <p:spPr>
          <a:xfrm>
            <a:off x="335360" y="328880"/>
            <a:ext cx="12218483" cy="1015663"/>
          </a:xfrm>
          <a:prstGeom prst="rect">
            <a:avLst/>
          </a:prstGeom>
          <a:noFill/>
        </p:spPr>
        <p:txBody>
          <a:bodyPr wrap="square">
            <a:spAutoFit/>
          </a:bodyPr>
          <a:lstStyle/>
          <a:p>
            <a:r>
              <a:rPr lang="en-US" sz="3000" b="1" dirty="0"/>
              <a:t>Modelled ontogenetic diet shift (Patagonian Toothfish only)</a:t>
            </a:r>
          </a:p>
          <a:p>
            <a:endParaRPr lang="en-AU" sz="3000" b="1" dirty="0"/>
          </a:p>
        </p:txBody>
      </p:sp>
      <p:pic>
        <p:nvPicPr>
          <p:cNvPr id="3074" name="Picture 2" descr="Toothfish | Coalition of Legal Toothfish Operators - Supporting sustainable  toothfish (Chilean Seabass) fisheries">
            <a:extLst>
              <a:ext uri="{FF2B5EF4-FFF2-40B4-BE49-F238E27FC236}">
                <a16:creationId xmlns:a16="http://schemas.microsoft.com/office/drawing/2014/main" id="{D49E31CE-6094-9D4C-924E-BF8DF70964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02" y="1344543"/>
            <a:ext cx="1905000" cy="1244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hart, pie chart&#10;&#10;Description automatically generated">
            <a:extLst>
              <a:ext uri="{FF2B5EF4-FFF2-40B4-BE49-F238E27FC236}">
                <a16:creationId xmlns:a16="http://schemas.microsoft.com/office/drawing/2014/main" id="{843716C3-E695-656C-E764-A39ABCF5A4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632" y="801998"/>
            <a:ext cx="7007315" cy="5254003"/>
          </a:xfrm>
          <a:prstGeom prst="rect">
            <a:avLst/>
          </a:prstGeom>
        </p:spPr>
      </p:pic>
    </p:spTree>
    <p:extLst>
      <p:ext uri="{BB962C8B-B14F-4D97-AF65-F5344CB8AC3E}">
        <p14:creationId xmlns:p14="http://schemas.microsoft.com/office/powerpoint/2010/main" val="71587661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0.7|4.4"/>
</p:tagLst>
</file>

<file path=ppt/theme/theme1.xml><?xml version="1.0" encoding="utf-8"?>
<a:theme xmlns:a="http://schemas.openxmlformats.org/drawingml/2006/main" name="IMAS-PowerPoint-Template">
  <a:themeElements>
    <a:clrScheme name="UTAS">
      <a:dk1>
        <a:sysClr val="windowText" lastClr="000000"/>
      </a:dk1>
      <a:lt1>
        <a:sysClr val="window" lastClr="FFFFFF"/>
      </a:lt1>
      <a:dk2>
        <a:srgbClr val="21333A"/>
      </a:dk2>
      <a:lt2>
        <a:srgbClr val="9C9197"/>
      </a:lt2>
      <a:accent1>
        <a:srgbClr val="E42313"/>
      </a:accent1>
      <a:accent2>
        <a:srgbClr val="004E50"/>
      </a:accent2>
      <a:accent3>
        <a:srgbClr val="0091AE"/>
      </a:accent3>
      <a:accent4>
        <a:srgbClr val="596AA8"/>
      </a:accent4>
      <a:accent5>
        <a:srgbClr val="008AC4"/>
      </a:accent5>
      <a:accent6>
        <a:srgbClr val="E3DAD1"/>
      </a:accent6>
      <a:hlink>
        <a:srgbClr val="000000"/>
      </a:hlink>
      <a:folHlink>
        <a:srgbClr val="000000"/>
      </a:folHlink>
    </a:clrScheme>
    <a:fontScheme name="UTAS">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MAS PowerPoint Template.potx" id="{3F515EF5-D2C9-46E1-AAEF-EE3E14C3E8DB}" vid="{6C630FB5-95E8-476B-A045-917E9639F99C}"/>
    </a:ext>
  </a:extLst>
</a:theme>
</file>

<file path=ppt/theme/theme10.xml><?xml version="1.0" encoding="utf-8"?>
<a:theme xmlns:a="http://schemas.openxmlformats.org/drawingml/2006/main" name="3_PresentationSlideMaster">
  <a:themeElements>
    <a:clrScheme name="IPCC_ColourPalette">
      <a:dk1>
        <a:srgbClr val="FFFFFF"/>
      </a:dk1>
      <a:lt1>
        <a:srgbClr val="000000"/>
      </a:lt1>
      <a:dk2>
        <a:srgbClr val="990002"/>
      </a:dk2>
      <a:lt2>
        <a:srgbClr val="5492CD"/>
      </a:lt2>
      <a:accent1>
        <a:srgbClr val="C8DEF4"/>
      </a:accent1>
      <a:accent2>
        <a:srgbClr val="E1C0BC"/>
      </a:accent2>
      <a:accent3>
        <a:srgbClr val="E8D4B2"/>
      </a:accent3>
      <a:accent4>
        <a:srgbClr val="C47900"/>
      </a:accent4>
      <a:accent5>
        <a:srgbClr val="EF550F"/>
      </a:accent5>
      <a:accent6>
        <a:srgbClr val="5492CD"/>
      </a:accent6>
      <a:hlink>
        <a:srgbClr val="0000FF"/>
      </a:hlink>
      <a:folHlink>
        <a:srgbClr val="800080"/>
      </a:folHlink>
    </a:clrScheme>
    <a:fontScheme name="IPCC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2_PresentationCoverSlideMaster">
  <a:themeElements>
    <a:clrScheme name="IPCC_ColourPalette">
      <a:dk1>
        <a:srgbClr val="FFFFFF"/>
      </a:dk1>
      <a:lt1>
        <a:srgbClr val="000000"/>
      </a:lt1>
      <a:dk2>
        <a:srgbClr val="990002"/>
      </a:dk2>
      <a:lt2>
        <a:srgbClr val="5492CD"/>
      </a:lt2>
      <a:accent1>
        <a:srgbClr val="C8DEF4"/>
      </a:accent1>
      <a:accent2>
        <a:srgbClr val="E1C0BC"/>
      </a:accent2>
      <a:accent3>
        <a:srgbClr val="E8D4B2"/>
      </a:accent3>
      <a:accent4>
        <a:srgbClr val="C47900"/>
      </a:accent4>
      <a:accent5>
        <a:srgbClr val="EF550F"/>
      </a:accent5>
      <a:accent6>
        <a:srgbClr val="5492CD"/>
      </a:accent6>
      <a:hlink>
        <a:srgbClr val="0000FF"/>
      </a:hlink>
      <a:folHlink>
        <a:srgbClr val="800080"/>
      </a:folHlink>
    </a:clrScheme>
    <a:fontScheme name="IPCC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7_PresentationSlideMaster">
  <a:themeElements>
    <a:clrScheme name="IPCC_ColourPalette">
      <a:dk1>
        <a:srgbClr val="FFFFFF"/>
      </a:dk1>
      <a:lt1>
        <a:srgbClr val="000000"/>
      </a:lt1>
      <a:dk2>
        <a:srgbClr val="990002"/>
      </a:dk2>
      <a:lt2>
        <a:srgbClr val="5492CD"/>
      </a:lt2>
      <a:accent1>
        <a:srgbClr val="C8DEF4"/>
      </a:accent1>
      <a:accent2>
        <a:srgbClr val="E1C0BC"/>
      </a:accent2>
      <a:accent3>
        <a:srgbClr val="E8D4B2"/>
      </a:accent3>
      <a:accent4>
        <a:srgbClr val="C47900"/>
      </a:accent4>
      <a:accent5>
        <a:srgbClr val="EF550F"/>
      </a:accent5>
      <a:accent6>
        <a:srgbClr val="5492CD"/>
      </a:accent6>
      <a:hlink>
        <a:srgbClr val="0000FF"/>
      </a:hlink>
      <a:folHlink>
        <a:srgbClr val="800080"/>
      </a:folHlink>
    </a:clrScheme>
    <a:fontScheme name="IPCC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4_PresentationSlideMaster">
  <a:themeElements>
    <a:clrScheme name="IPCC_ColourPalette">
      <a:dk1>
        <a:srgbClr val="FFFFFF"/>
      </a:dk1>
      <a:lt1>
        <a:srgbClr val="000000"/>
      </a:lt1>
      <a:dk2>
        <a:srgbClr val="990002"/>
      </a:dk2>
      <a:lt2>
        <a:srgbClr val="5492CD"/>
      </a:lt2>
      <a:accent1>
        <a:srgbClr val="C8DEF4"/>
      </a:accent1>
      <a:accent2>
        <a:srgbClr val="E1C0BC"/>
      </a:accent2>
      <a:accent3>
        <a:srgbClr val="E8D4B2"/>
      </a:accent3>
      <a:accent4>
        <a:srgbClr val="C47900"/>
      </a:accent4>
      <a:accent5>
        <a:srgbClr val="EF550F"/>
      </a:accent5>
      <a:accent6>
        <a:srgbClr val="5492CD"/>
      </a:accent6>
      <a:hlink>
        <a:srgbClr val="0000FF"/>
      </a:hlink>
      <a:folHlink>
        <a:srgbClr val="800080"/>
      </a:folHlink>
    </a:clrScheme>
    <a:fontScheme name="IPCC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3_PresentationCoverSlideMaster">
  <a:themeElements>
    <a:clrScheme name="IPCC_ColourPalette">
      <a:dk1>
        <a:srgbClr val="FFFFFF"/>
      </a:dk1>
      <a:lt1>
        <a:srgbClr val="000000"/>
      </a:lt1>
      <a:dk2>
        <a:srgbClr val="990002"/>
      </a:dk2>
      <a:lt2>
        <a:srgbClr val="5492CD"/>
      </a:lt2>
      <a:accent1>
        <a:srgbClr val="C8DEF4"/>
      </a:accent1>
      <a:accent2>
        <a:srgbClr val="E1C0BC"/>
      </a:accent2>
      <a:accent3>
        <a:srgbClr val="E8D4B2"/>
      </a:accent3>
      <a:accent4>
        <a:srgbClr val="C47900"/>
      </a:accent4>
      <a:accent5>
        <a:srgbClr val="EF550F"/>
      </a:accent5>
      <a:accent6>
        <a:srgbClr val="5492CD"/>
      </a:accent6>
      <a:hlink>
        <a:srgbClr val="0000FF"/>
      </a:hlink>
      <a:folHlink>
        <a:srgbClr val="800080"/>
      </a:folHlink>
    </a:clrScheme>
    <a:fontScheme name="IPCC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4_PresentationCoverSlideMaster">
  <a:themeElements>
    <a:clrScheme name="IPCC_ColourPalette">
      <a:dk1>
        <a:srgbClr val="FFFFFF"/>
      </a:dk1>
      <a:lt1>
        <a:srgbClr val="000000"/>
      </a:lt1>
      <a:dk2>
        <a:srgbClr val="990002"/>
      </a:dk2>
      <a:lt2>
        <a:srgbClr val="5492CD"/>
      </a:lt2>
      <a:accent1>
        <a:srgbClr val="C8DEF4"/>
      </a:accent1>
      <a:accent2>
        <a:srgbClr val="E1C0BC"/>
      </a:accent2>
      <a:accent3>
        <a:srgbClr val="E8D4B2"/>
      </a:accent3>
      <a:accent4>
        <a:srgbClr val="C47900"/>
      </a:accent4>
      <a:accent5>
        <a:srgbClr val="EF550F"/>
      </a:accent5>
      <a:accent6>
        <a:srgbClr val="5492CD"/>
      </a:accent6>
      <a:hlink>
        <a:srgbClr val="0000FF"/>
      </a:hlink>
      <a:folHlink>
        <a:srgbClr val="800080"/>
      </a:folHlink>
    </a:clrScheme>
    <a:fontScheme name="IPCC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12_PresentationSlideMaster">
  <a:themeElements>
    <a:clrScheme name="IPCC_ColourPalette">
      <a:dk1>
        <a:srgbClr val="FFFFFF"/>
      </a:dk1>
      <a:lt1>
        <a:srgbClr val="000000"/>
      </a:lt1>
      <a:dk2>
        <a:srgbClr val="990002"/>
      </a:dk2>
      <a:lt2>
        <a:srgbClr val="5492CD"/>
      </a:lt2>
      <a:accent1>
        <a:srgbClr val="C8DEF4"/>
      </a:accent1>
      <a:accent2>
        <a:srgbClr val="E1C0BC"/>
      </a:accent2>
      <a:accent3>
        <a:srgbClr val="E8D4B2"/>
      </a:accent3>
      <a:accent4>
        <a:srgbClr val="C47900"/>
      </a:accent4>
      <a:accent5>
        <a:srgbClr val="EF550F"/>
      </a:accent5>
      <a:accent6>
        <a:srgbClr val="5492CD"/>
      </a:accent6>
      <a:hlink>
        <a:srgbClr val="0000FF"/>
      </a:hlink>
      <a:folHlink>
        <a:srgbClr val="800080"/>
      </a:folHlink>
    </a:clrScheme>
    <a:fontScheme name="IPCC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13_PresentationSlideMaster">
  <a:themeElements>
    <a:clrScheme name="IPCC_ColourPalette">
      <a:dk1>
        <a:srgbClr val="FFFFFF"/>
      </a:dk1>
      <a:lt1>
        <a:srgbClr val="000000"/>
      </a:lt1>
      <a:dk2>
        <a:srgbClr val="990002"/>
      </a:dk2>
      <a:lt2>
        <a:srgbClr val="5492CD"/>
      </a:lt2>
      <a:accent1>
        <a:srgbClr val="C8DEF4"/>
      </a:accent1>
      <a:accent2>
        <a:srgbClr val="E1C0BC"/>
      </a:accent2>
      <a:accent3>
        <a:srgbClr val="E8D4B2"/>
      </a:accent3>
      <a:accent4>
        <a:srgbClr val="C47900"/>
      </a:accent4>
      <a:accent5>
        <a:srgbClr val="EF550F"/>
      </a:accent5>
      <a:accent6>
        <a:srgbClr val="5492CD"/>
      </a:accent6>
      <a:hlink>
        <a:srgbClr val="0000FF"/>
      </a:hlink>
      <a:folHlink>
        <a:srgbClr val="800080"/>
      </a:folHlink>
    </a:clrScheme>
    <a:fontScheme name="IPCC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9.xml><?xml version="1.0" encoding="utf-8"?>
<a:theme xmlns:a="http://schemas.openxmlformats.org/drawingml/2006/main" name="5_PresentationCoverSlideMaster">
  <a:themeElements>
    <a:clrScheme name="IPCC_ColourPalette">
      <a:dk1>
        <a:srgbClr val="000000"/>
      </a:dk1>
      <a:lt1>
        <a:srgbClr val="FFFFFF"/>
      </a:lt1>
      <a:dk2>
        <a:srgbClr val="5492CD"/>
      </a:dk2>
      <a:lt2>
        <a:srgbClr val="990002"/>
      </a:lt2>
      <a:accent1>
        <a:srgbClr val="7F7F7F"/>
      </a:accent1>
      <a:accent2>
        <a:srgbClr val="C8DEF4"/>
      </a:accent2>
      <a:accent3>
        <a:srgbClr val="E1C0BC"/>
      </a:accent3>
      <a:accent4>
        <a:srgbClr val="E8D4B2"/>
      </a:accent4>
      <a:accent5>
        <a:srgbClr val="C47900"/>
      </a:accent5>
      <a:accent6>
        <a:srgbClr val="EF550F"/>
      </a:accent6>
      <a:hlink>
        <a:srgbClr val="0000FF"/>
      </a:hlink>
      <a:folHlink>
        <a:srgbClr val="800080"/>
      </a:folHlink>
    </a:clrScheme>
    <a:fontScheme name="IPCC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resentationCoverSlideMaster">
  <a:themeElements>
    <a:clrScheme name="IPCC_ColourPalette">
      <a:dk1>
        <a:srgbClr val="FFFFFF"/>
      </a:dk1>
      <a:lt1>
        <a:srgbClr val="000000"/>
      </a:lt1>
      <a:dk2>
        <a:srgbClr val="990002"/>
      </a:dk2>
      <a:lt2>
        <a:srgbClr val="5492CD"/>
      </a:lt2>
      <a:accent1>
        <a:srgbClr val="C8DEF4"/>
      </a:accent1>
      <a:accent2>
        <a:srgbClr val="E1C0BC"/>
      </a:accent2>
      <a:accent3>
        <a:srgbClr val="E8D4B2"/>
      </a:accent3>
      <a:accent4>
        <a:srgbClr val="C47900"/>
      </a:accent4>
      <a:accent5>
        <a:srgbClr val="EF550F"/>
      </a:accent5>
      <a:accent6>
        <a:srgbClr val="5492CD"/>
      </a:accent6>
      <a:hlink>
        <a:srgbClr val="0000FF"/>
      </a:hlink>
      <a:folHlink>
        <a:srgbClr val="800080"/>
      </a:folHlink>
    </a:clrScheme>
    <a:fontScheme name="IPCC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xml><?xml version="1.0" encoding="utf-8"?>
<a:theme xmlns:a="http://schemas.openxmlformats.org/drawingml/2006/main" name="1_IMAS PowerPoint Template">
  <a:themeElements>
    <a:clrScheme name="UTAS">
      <a:dk1>
        <a:sysClr val="windowText" lastClr="000000"/>
      </a:dk1>
      <a:lt1>
        <a:sysClr val="window" lastClr="FFFFFF"/>
      </a:lt1>
      <a:dk2>
        <a:srgbClr val="21333A"/>
      </a:dk2>
      <a:lt2>
        <a:srgbClr val="9C9197"/>
      </a:lt2>
      <a:accent1>
        <a:srgbClr val="E42313"/>
      </a:accent1>
      <a:accent2>
        <a:srgbClr val="004E50"/>
      </a:accent2>
      <a:accent3>
        <a:srgbClr val="0091AE"/>
      </a:accent3>
      <a:accent4>
        <a:srgbClr val="596AA8"/>
      </a:accent4>
      <a:accent5>
        <a:srgbClr val="008AC4"/>
      </a:accent5>
      <a:accent6>
        <a:srgbClr val="E3DAD1"/>
      </a:accent6>
      <a:hlink>
        <a:srgbClr val="000000"/>
      </a:hlink>
      <a:folHlink>
        <a:srgbClr val="000000"/>
      </a:folHlink>
    </a:clrScheme>
    <a:fontScheme name="UTAS">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2.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3.xml><?xml version="1.0" encoding="utf-8"?>
<a:theme xmlns:a="http://schemas.openxmlformats.org/drawingml/2006/main" name="2_IMAS PowerPoint Template">
  <a:themeElements>
    <a:clrScheme name="UTAS">
      <a:dk1>
        <a:sysClr val="windowText" lastClr="000000"/>
      </a:dk1>
      <a:lt1>
        <a:sysClr val="window" lastClr="FFFFFF"/>
      </a:lt1>
      <a:dk2>
        <a:srgbClr val="21333A"/>
      </a:dk2>
      <a:lt2>
        <a:srgbClr val="9C9197"/>
      </a:lt2>
      <a:accent1>
        <a:srgbClr val="E42313"/>
      </a:accent1>
      <a:accent2>
        <a:srgbClr val="004E50"/>
      </a:accent2>
      <a:accent3>
        <a:srgbClr val="0091AE"/>
      </a:accent3>
      <a:accent4>
        <a:srgbClr val="596AA8"/>
      </a:accent4>
      <a:accent5>
        <a:srgbClr val="008AC4"/>
      </a:accent5>
      <a:accent6>
        <a:srgbClr val="E3DAD1"/>
      </a:accent6>
      <a:hlink>
        <a:srgbClr val="000000"/>
      </a:hlink>
      <a:folHlink>
        <a:srgbClr val="000000"/>
      </a:folHlink>
    </a:clrScheme>
    <a:fontScheme name="UTAS">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PresentationSlideMaster">
  <a:themeElements>
    <a:clrScheme name="IPCC_ColourPalette">
      <a:dk1>
        <a:srgbClr val="FFFFFF"/>
      </a:dk1>
      <a:lt1>
        <a:srgbClr val="000000"/>
      </a:lt1>
      <a:dk2>
        <a:srgbClr val="990002"/>
      </a:dk2>
      <a:lt2>
        <a:srgbClr val="5492CD"/>
      </a:lt2>
      <a:accent1>
        <a:srgbClr val="C8DEF4"/>
      </a:accent1>
      <a:accent2>
        <a:srgbClr val="E1C0BC"/>
      </a:accent2>
      <a:accent3>
        <a:srgbClr val="E8D4B2"/>
      </a:accent3>
      <a:accent4>
        <a:srgbClr val="C47900"/>
      </a:accent4>
      <a:accent5>
        <a:srgbClr val="EF550F"/>
      </a:accent5>
      <a:accent6>
        <a:srgbClr val="5492CD"/>
      </a:accent6>
      <a:hlink>
        <a:srgbClr val="0000FF"/>
      </a:hlink>
      <a:folHlink>
        <a:srgbClr val="800080"/>
      </a:folHlink>
    </a:clrScheme>
    <a:fontScheme name="IPCC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Inside Slide_Text Onl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PresentationSlideMaster">
  <a:themeElements>
    <a:clrScheme name="IPCC_ColourPalette">
      <a:dk1>
        <a:srgbClr val="FFFFFF"/>
      </a:dk1>
      <a:lt1>
        <a:srgbClr val="000000"/>
      </a:lt1>
      <a:dk2>
        <a:srgbClr val="990002"/>
      </a:dk2>
      <a:lt2>
        <a:srgbClr val="5492CD"/>
      </a:lt2>
      <a:accent1>
        <a:srgbClr val="C8DEF4"/>
      </a:accent1>
      <a:accent2>
        <a:srgbClr val="E1C0BC"/>
      </a:accent2>
      <a:accent3>
        <a:srgbClr val="E8D4B2"/>
      </a:accent3>
      <a:accent4>
        <a:srgbClr val="C47900"/>
      </a:accent4>
      <a:accent5>
        <a:srgbClr val="EF550F"/>
      </a:accent5>
      <a:accent6>
        <a:srgbClr val="5492CD"/>
      </a:accent6>
      <a:hlink>
        <a:srgbClr val="0000FF"/>
      </a:hlink>
      <a:folHlink>
        <a:srgbClr val="800080"/>
      </a:folHlink>
    </a:clrScheme>
    <a:fontScheme name="IPCC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1_PresentationCoverSlideMaster">
  <a:themeElements>
    <a:clrScheme name="IPCC_ColourPalette">
      <a:dk1>
        <a:srgbClr val="000000"/>
      </a:dk1>
      <a:lt1>
        <a:srgbClr val="FFFFFF"/>
      </a:lt1>
      <a:dk2>
        <a:srgbClr val="5492CD"/>
      </a:dk2>
      <a:lt2>
        <a:srgbClr val="990002"/>
      </a:lt2>
      <a:accent1>
        <a:srgbClr val="7F7F7F"/>
      </a:accent1>
      <a:accent2>
        <a:srgbClr val="C8DEF4"/>
      </a:accent2>
      <a:accent3>
        <a:srgbClr val="E1C0BC"/>
      </a:accent3>
      <a:accent4>
        <a:srgbClr val="E8D4B2"/>
      </a:accent4>
      <a:accent5>
        <a:srgbClr val="C47900"/>
      </a:accent5>
      <a:accent6>
        <a:srgbClr val="EF550F"/>
      </a:accent6>
      <a:hlink>
        <a:srgbClr val="0000FF"/>
      </a:hlink>
      <a:folHlink>
        <a:srgbClr val="800080"/>
      </a:folHlink>
    </a:clrScheme>
    <a:fontScheme name="IPCC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Comic Sans MS" pitchFamily="66"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09" charset="0"/>
          </a:defRPr>
        </a:defPPr>
      </a:lstStyle>
    </a:spDef>
    <a:lnDef>
      <a:spPr bwMode="auto">
        <a:solidFill>
          <a:schemeClr val="accent1"/>
        </a:solidFill>
        <a:ln w="9525" cap="flat" cmpd="sng" algn="ctr">
          <a:solidFill>
            <a:schemeClr val="tx1"/>
          </a:solidFill>
          <a:prstDash val="solid"/>
          <a:round/>
          <a:headEnd type="none" w="med" len="med"/>
          <a:tailEnd type="arrow"/>
        </a:ln>
        <a:effectLst/>
      </a:spPr>
      <a:body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2FFB6AE592A0244B70071BCF33BC6FE" ma:contentTypeVersion="13" ma:contentTypeDescription="Create a new document." ma:contentTypeScope="" ma:versionID="55d5ab4c680061483540ffd88f6085ad">
  <xsd:schema xmlns:xsd="http://www.w3.org/2001/XMLSchema" xmlns:xs="http://www.w3.org/2001/XMLSchema" xmlns:p="http://schemas.microsoft.com/office/2006/metadata/properties" xmlns:ns3="3eb58059-82ae-4f58-8751-3a601e01942a" xmlns:ns4="18243572-a4fb-421a-a8ac-0784c7c1082b" targetNamespace="http://schemas.microsoft.com/office/2006/metadata/properties" ma:root="true" ma:fieldsID="52ced3b36841ac8f3aed69ebf1a7e7d5" ns3:_="" ns4:_="">
    <xsd:import namespace="3eb58059-82ae-4f58-8751-3a601e01942a"/>
    <xsd:import namespace="18243572-a4fb-421a-a8ac-0784c7c1082b"/>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DateTaken" minOccurs="0"/>
                <xsd:element ref="ns3:MediaServiceOCR" minOccurs="0"/>
                <xsd:element ref="ns3:MediaServiceLocation" minOccurs="0"/>
                <xsd:element ref="ns3:MediaServiceEventHashCode" minOccurs="0"/>
                <xsd:element ref="ns3:MediaServiceGenerationTime"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eb58059-82ae-4f58-8751-3a601e0194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3" nillable="true" ma:displayName="MediaServiceLocation" ma:internalName="MediaServiceLocation"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8243572-a4fb-421a-a8ac-0784c7c1082b"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FD99A5-0215-4619-AF5E-8EB129E01982}">
  <ds:schemaRefs>
    <ds:schemaRef ds:uri="http://www.w3.org/XML/1998/namespace"/>
    <ds:schemaRef ds:uri="18243572-a4fb-421a-a8ac-0784c7c1082b"/>
    <ds:schemaRef ds:uri="http://purl.org/dc/terms/"/>
    <ds:schemaRef ds:uri="http://schemas.microsoft.com/office/2006/documentManagement/types"/>
    <ds:schemaRef ds:uri="http://purl.org/dc/dcmitype/"/>
    <ds:schemaRef ds:uri="http://purl.org/dc/elements/1.1/"/>
    <ds:schemaRef ds:uri="http://schemas.microsoft.com/office/infopath/2007/PartnerControls"/>
    <ds:schemaRef ds:uri="http://schemas.microsoft.com/office/2006/metadata/properties"/>
    <ds:schemaRef ds:uri="http://schemas.openxmlformats.org/package/2006/metadata/core-properties"/>
    <ds:schemaRef ds:uri="3eb58059-82ae-4f58-8751-3a601e01942a"/>
  </ds:schemaRefs>
</ds:datastoreItem>
</file>

<file path=customXml/itemProps2.xml><?xml version="1.0" encoding="utf-8"?>
<ds:datastoreItem xmlns:ds="http://schemas.openxmlformats.org/officeDocument/2006/customXml" ds:itemID="{079F4E75-3AC1-49C5-AF29-1D46818919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eb58059-82ae-4f58-8751-3a601e01942a"/>
    <ds:schemaRef ds:uri="18243572-a4fb-421a-a8ac-0784c7c1082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1543923-2861-431C-A231-8F88F6F5D49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IMAS-PowerPoint-Template</Template>
  <TotalTime>45059</TotalTime>
  <Words>1260</Words>
  <Application>Microsoft Office PowerPoint</Application>
  <PresentationFormat>Widescreen</PresentationFormat>
  <Paragraphs>186</Paragraphs>
  <Slides>17</Slides>
  <Notes>11</Notes>
  <HiddenSlides>0</HiddenSlides>
  <MMClips>0</MMClips>
  <ScaleCrop>false</ScaleCrop>
  <HeadingPairs>
    <vt:vector size="6" baseType="variant">
      <vt:variant>
        <vt:lpstr>Fonts Used</vt:lpstr>
      </vt:variant>
      <vt:variant>
        <vt:i4>10</vt:i4>
      </vt:variant>
      <vt:variant>
        <vt:lpstr>Theme</vt:lpstr>
      </vt:variant>
      <vt:variant>
        <vt:i4>23</vt:i4>
      </vt:variant>
      <vt:variant>
        <vt:lpstr>Slide Titles</vt:lpstr>
      </vt:variant>
      <vt:variant>
        <vt:i4>17</vt:i4>
      </vt:variant>
    </vt:vector>
  </HeadingPairs>
  <TitlesOfParts>
    <vt:vector size="50" baseType="lpstr">
      <vt:lpstr>Arial</vt:lpstr>
      <vt:lpstr>Calibri</vt:lpstr>
      <vt:lpstr>Cambria Math</vt:lpstr>
      <vt:lpstr>Century Gothic</vt:lpstr>
      <vt:lpstr>Comic Sans MS</vt:lpstr>
      <vt:lpstr>Garamond</vt:lpstr>
      <vt:lpstr>Georgia</vt:lpstr>
      <vt:lpstr>Times</vt:lpstr>
      <vt:lpstr>Times New Roman</vt:lpstr>
      <vt:lpstr>Verdana</vt:lpstr>
      <vt:lpstr>IMAS-PowerPoint-Template</vt:lpstr>
      <vt:lpstr>PresentationCoverSlideMaster</vt:lpstr>
      <vt:lpstr>2_PresentationSlideMaster</vt:lpstr>
      <vt:lpstr>Inside Slide_Text Only</vt:lpstr>
      <vt:lpstr>1_PresentationSlideMaster</vt:lpstr>
      <vt:lpstr>Office Theme</vt:lpstr>
      <vt:lpstr>1_PresentationCoverSlideMaster</vt:lpstr>
      <vt:lpstr>Custom Design</vt:lpstr>
      <vt:lpstr>Blank Presentation</vt:lpstr>
      <vt:lpstr>3_PresentationSlideMaster</vt:lpstr>
      <vt:lpstr>2_PresentationCoverSlideMaster</vt:lpstr>
      <vt:lpstr>7_PresentationSlideMaster</vt:lpstr>
      <vt:lpstr>4_PresentationSlideMaster</vt:lpstr>
      <vt:lpstr>3_PresentationCoverSlideMaster</vt:lpstr>
      <vt:lpstr>4_PresentationCoverSlideMaster</vt:lpstr>
      <vt:lpstr>12_PresentationSlideMaster</vt:lpstr>
      <vt:lpstr>13_PresentationSlideMaster</vt:lpstr>
      <vt:lpstr>1_Office Theme</vt:lpstr>
      <vt:lpstr>5_PresentationCoverSlideMaster</vt:lpstr>
      <vt:lpstr>1_IMAS PowerPoint Template</vt:lpstr>
      <vt:lpstr>1_Custom Design</vt:lpstr>
      <vt:lpstr>2_Custom Design</vt:lpstr>
      <vt:lpstr>2_IMAS PowerPoint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IT Services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Nathan Bindoff</dc:creator>
  <cp:lastModifiedBy>Romain Forestier</cp:lastModifiedBy>
  <cp:revision>223</cp:revision>
  <dcterms:created xsi:type="dcterms:W3CDTF">2016-05-09T00:41:58Z</dcterms:created>
  <dcterms:modified xsi:type="dcterms:W3CDTF">2022-06-01T18:11:28Z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0x01010092FFB6AE592A0244B70071BCF33BC6FE</vt:lpwstr>
  </property>
</Properties>
</file>